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30267275" cy="42794238"/>
  <p:notesSz cx="6797675" cy="99266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3100" kern="1200">
        <a:solidFill>
          <a:schemeClr val="tx1"/>
        </a:solidFill>
        <a:latin typeface="Arial" charset="0"/>
        <a:ea typeface="+mn-ea"/>
        <a:cs typeface="+mn-cs"/>
      </a:defRPr>
    </a:lvl1pPr>
    <a:lvl2pPr marL="404813" indent="52388" algn="l" rtl="0" fontAlgn="base">
      <a:spcBef>
        <a:spcPct val="0"/>
      </a:spcBef>
      <a:spcAft>
        <a:spcPct val="0"/>
      </a:spcAft>
      <a:defRPr sz="3100" kern="1200">
        <a:solidFill>
          <a:schemeClr val="tx1"/>
        </a:solidFill>
        <a:latin typeface="Arial" charset="0"/>
        <a:ea typeface="+mn-ea"/>
        <a:cs typeface="+mn-cs"/>
      </a:defRPr>
    </a:lvl2pPr>
    <a:lvl3pPr marL="811213" indent="103188" algn="l" rtl="0" fontAlgn="base">
      <a:spcBef>
        <a:spcPct val="0"/>
      </a:spcBef>
      <a:spcAft>
        <a:spcPct val="0"/>
      </a:spcAft>
      <a:defRPr sz="3100" kern="1200">
        <a:solidFill>
          <a:schemeClr val="tx1"/>
        </a:solidFill>
        <a:latin typeface="Arial" charset="0"/>
        <a:ea typeface="+mn-ea"/>
        <a:cs typeface="+mn-cs"/>
      </a:defRPr>
    </a:lvl3pPr>
    <a:lvl4pPr marL="1216025" indent="155575" algn="l" rtl="0" fontAlgn="base">
      <a:spcBef>
        <a:spcPct val="0"/>
      </a:spcBef>
      <a:spcAft>
        <a:spcPct val="0"/>
      </a:spcAft>
      <a:defRPr sz="3100" kern="1200">
        <a:solidFill>
          <a:schemeClr val="tx1"/>
        </a:solidFill>
        <a:latin typeface="Arial" charset="0"/>
        <a:ea typeface="+mn-ea"/>
        <a:cs typeface="+mn-cs"/>
      </a:defRPr>
    </a:lvl4pPr>
    <a:lvl5pPr marL="1622425" indent="206375" algn="l" rtl="0" fontAlgn="base">
      <a:spcBef>
        <a:spcPct val="0"/>
      </a:spcBef>
      <a:spcAft>
        <a:spcPct val="0"/>
      </a:spcAft>
      <a:defRPr sz="31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31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31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31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31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479">
          <p15:clr>
            <a:srgbClr val="A4A3A4"/>
          </p15:clr>
        </p15:guide>
        <p15:guide id="2" pos="9533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DD00"/>
    <a:srgbClr val="084557"/>
    <a:srgbClr val="EAEAEA"/>
    <a:srgbClr val="FFFFB3"/>
    <a:srgbClr val="FFFFD1"/>
    <a:srgbClr val="FFFF99"/>
    <a:srgbClr val="FEFDC6"/>
    <a:srgbClr val="FFECC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068" autoAdjust="0"/>
    <p:restoredTop sz="96374" autoAdjust="0"/>
  </p:normalViewPr>
  <p:slideViewPr>
    <p:cSldViewPr>
      <p:cViewPr varScale="1">
        <p:scale>
          <a:sx n="18" d="100"/>
          <a:sy n="18" d="100"/>
        </p:scale>
        <p:origin x="3714" y="84"/>
      </p:cViewPr>
      <p:guideLst>
        <p:guide orient="horz" pos="13479"/>
        <p:guide pos="953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EDF5AD88-EE56-4125-94AB-D0A195999E60}" type="datetimeFigureOut">
              <a:rPr lang="en-US"/>
              <a:pPr>
                <a:defRPr/>
              </a:pPr>
              <a:t>12/3/2021</a:t>
            </a:fld>
            <a:endParaRPr lang="en-US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2082800" y="744538"/>
            <a:ext cx="263207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noProof="0"/>
              <a:t>Textmasterformate durch Klicken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en-US" noProof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1927CD1B-3606-4A34-B357-7D5F00DBA46A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Folienbildplatzhalt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9" name="Notizenplatzhalt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100" name="Foliennummernplatzhalt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41E12A4-B5CF-4F6E-9672-9FCB5D6D9679}" type="slidenum">
              <a:rPr lang="en-US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69545" y="13294261"/>
            <a:ext cx="25728185" cy="917240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40342" y="24249760"/>
            <a:ext cx="21186592" cy="10936924"/>
          </a:xfrm>
        </p:spPr>
        <p:txBody>
          <a:bodyPr/>
          <a:lstStyle>
            <a:lvl1pPr marL="0" indent="0" algn="ctr">
              <a:buNone/>
              <a:defRPr/>
            </a:lvl1pPr>
            <a:lvl2pPr marL="405856" indent="0" algn="ctr">
              <a:buNone/>
              <a:defRPr/>
            </a:lvl2pPr>
            <a:lvl3pPr marL="811713" indent="0" algn="ctr">
              <a:buNone/>
              <a:defRPr/>
            </a:lvl3pPr>
            <a:lvl4pPr marL="1217569" indent="0" algn="ctr">
              <a:buNone/>
              <a:defRPr/>
            </a:lvl4pPr>
            <a:lvl5pPr marL="1623426" indent="0" algn="ctr">
              <a:buNone/>
              <a:defRPr/>
            </a:lvl5pPr>
            <a:lvl6pPr marL="2029282" indent="0" algn="ctr">
              <a:buNone/>
              <a:defRPr/>
            </a:lvl6pPr>
            <a:lvl7pPr marL="2435139" indent="0" algn="ctr">
              <a:buNone/>
              <a:defRPr/>
            </a:lvl7pPr>
            <a:lvl8pPr marL="2840995" indent="0" algn="ctr">
              <a:buNone/>
              <a:defRPr/>
            </a:lvl8pPr>
            <a:lvl9pPr marL="3246852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0D91AB1-419E-478D-938B-3E072F7BE18D}" type="slidenum">
              <a:rPr lang="en-US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B2C4568-9E01-4E55-B0B2-97CF5B2603F0}" type="slidenum">
              <a:rPr lang="en-US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1944776" y="1713441"/>
            <a:ext cx="6809887" cy="36514716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12613" y="1713441"/>
            <a:ext cx="20312054" cy="3651471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C2E151B-CEEE-40C0-8B6F-C59686D09757}" type="slidenum">
              <a:rPr lang="en-US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CC6F80B-330E-49CF-B58B-1E13CDB8A117}" type="slidenum">
              <a:rPr lang="en-US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90905" y="27498641"/>
            <a:ext cx="25726933" cy="8500649"/>
          </a:xfrm>
        </p:spPr>
        <p:txBody>
          <a:bodyPr anchor="t"/>
          <a:lstStyle>
            <a:lvl1pPr algn="l">
              <a:defRPr sz="36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390905" y="18137401"/>
            <a:ext cx="25726933" cy="9361240"/>
          </a:xfrm>
        </p:spPr>
        <p:txBody>
          <a:bodyPr anchor="b"/>
          <a:lstStyle>
            <a:lvl1pPr marL="0" indent="0">
              <a:buNone/>
              <a:defRPr sz="1800"/>
            </a:lvl1pPr>
            <a:lvl2pPr marL="405856" indent="0">
              <a:buNone/>
              <a:defRPr sz="1600"/>
            </a:lvl2pPr>
            <a:lvl3pPr marL="811713" indent="0">
              <a:buNone/>
              <a:defRPr sz="1400"/>
            </a:lvl3pPr>
            <a:lvl4pPr marL="1217569" indent="0">
              <a:buNone/>
              <a:defRPr sz="1200"/>
            </a:lvl4pPr>
            <a:lvl5pPr marL="1623426" indent="0">
              <a:buNone/>
              <a:defRPr sz="1200"/>
            </a:lvl5pPr>
            <a:lvl6pPr marL="2029282" indent="0">
              <a:buNone/>
              <a:defRPr sz="1200"/>
            </a:lvl6pPr>
            <a:lvl7pPr marL="2435139" indent="0">
              <a:buNone/>
              <a:defRPr sz="1200"/>
            </a:lvl7pPr>
            <a:lvl8pPr marL="2840995" indent="0">
              <a:buNone/>
              <a:defRPr sz="1200"/>
            </a:lvl8pPr>
            <a:lvl9pPr marL="3246852" indent="0">
              <a:buNone/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919A5FE-9855-464F-A178-A3D3B5F864C3}" type="slidenum">
              <a:rPr lang="en-US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12613" y="9985013"/>
            <a:ext cx="13560970" cy="28243144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193692" y="9985013"/>
            <a:ext cx="13560971" cy="28243144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B14634C-E60C-46DD-B4E4-0ED7A78A5A6F}" type="slidenum">
              <a:rPr lang="en-US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3864" y="1713442"/>
            <a:ext cx="27239547" cy="7132373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13864" y="9579483"/>
            <a:ext cx="13373302" cy="3991838"/>
          </a:xfrm>
        </p:spPr>
        <p:txBody>
          <a:bodyPr anchor="b"/>
          <a:lstStyle>
            <a:lvl1pPr marL="0" indent="0">
              <a:buNone/>
              <a:defRPr sz="2100" b="1"/>
            </a:lvl1pPr>
            <a:lvl2pPr marL="405856" indent="0">
              <a:buNone/>
              <a:defRPr sz="1800" b="1"/>
            </a:lvl2pPr>
            <a:lvl3pPr marL="811713" indent="0">
              <a:buNone/>
              <a:defRPr sz="1600" b="1"/>
            </a:lvl3pPr>
            <a:lvl4pPr marL="1217569" indent="0">
              <a:buNone/>
              <a:defRPr sz="1400" b="1"/>
            </a:lvl4pPr>
            <a:lvl5pPr marL="1623426" indent="0">
              <a:buNone/>
              <a:defRPr sz="1400" b="1"/>
            </a:lvl5pPr>
            <a:lvl6pPr marL="2029282" indent="0">
              <a:buNone/>
              <a:defRPr sz="1400" b="1"/>
            </a:lvl6pPr>
            <a:lvl7pPr marL="2435139" indent="0">
              <a:buNone/>
              <a:defRPr sz="1400" b="1"/>
            </a:lvl7pPr>
            <a:lvl8pPr marL="2840995" indent="0">
              <a:buNone/>
              <a:defRPr sz="1400" b="1"/>
            </a:lvl8pPr>
            <a:lvl9pPr marL="3246852" indent="0">
              <a:buNone/>
              <a:defRPr sz="14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13864" y="13571322"/>
            <a:ext cx="13373302" cy="24656836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5375106" y="9579483"/>
            <a:ext cx="13378305" cy="3991838"/>
          </a:xfrm>
        </p:spPr>
        <p:txBody>
          <a:bodyPr anchor="b"/>
          <a:lstStyle>
            <a:lvl1pPr marL="0" indent="0">
              <a:buNone/>
              <a:defRPr sz="2100" b="1"/>
            </a:lvl1pPr>
            <a:lvl2pPr marL="405856" indent="0">
              <a:buNone/>
              <a:defRPr sz="1800" b="1"/>
            </a:lvl2pPr>
            <a:lvl3pPr marL="811713" indent="0">
              <a:buNone/>
              <a:defRPr sz="1600" b="1"/>
            </a:lvl3pPr>
            <a:lvl4pPr marL="1217569" indent="0">
              <a:buNone/>
              <a:defRPr sz="1400" b="1"/>
            </a:lvl4pPr>
            <a:lvl5pPr marL="1623426" indent="0">
              <a:buNone/>
              <a:defRPr sz="1400" b="1"/>
            </a:lvl5pPr>
            <a:lvl6pPr marL="2029282" indent="0">
              <a:buNone/>
              <a:defRPr sz="1400" b="1"/>
            </a:lvl6pPr>
            <a:lvl7pPr marL="2435139" indent="0">
              <a:buNone/>
              <a:defRPr sz="1400" b="1"/>
            </a:lvl7pPr>
            <a:lvl8pPr marL="2840995" indent="0">
              <a:buNone/>
              <a:defRPr sz="1400" b="1"/>
            </a:lvl8pPr>
            <a:lvl9pPr marL="3246852" indent="0">
              <a:buNone/>
              <a:defRPr sz="14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5375106" y="13571322"/>
            <a:ext cx="13378305" cy="24656836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1D74237-9BA7-4A0B-ABAE-4E821E213EE5}" type="slidenum">
              <a:rPr lang="en-US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1DFB0DA-1524-48C9-A326-D3A88B06B788}" type="slidenum">
              <a:rPr lang="en-US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5C190E8-474B-4C7E-AB56-164242EE796C}" type="slidenum">
              <a:rPr lang="en-US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3864" y="1704155"/>
            <a:ext cx="9957724" cy="7251555"/>
          </a:xfrm>
        </p:spPr>
        <p:txBody>
          <a:bodyPr anchor="b"/>
          <a:lstStyle>
            <a:lvl1pPr algn="l">
              <a:defRPr sz="18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833164" y="1704155"/>
            <a:ext cx="16920247" cy="36524002"/>
          </a:xfrm>
        </p:spPr>
        <p:txBody>
          <a:bodyPr/>
          <a:lstStyle>
            <a:lvl1pPr>
              <a:defRPr sz="2800"/>
            </a:lvl1pPr>
            <a:lvl2pPr>
              <a:defRPr sz="25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13864" y="8955709"/>
            <a:ext cx="9957724" cy="29272448"/>
          </a:xfrm>
        </p:spPr>
        <p:txBody>
          <a:bodyPr/>
          <a:lstStyle>
            <a:lvl1pPr marL="0" indent="0">
              <a:buNone/>
              <a:defRPr sz="1200"/>
            </a:lvl1pPr>
            <a:lvl2pPr marL="405856" indent="0">
              <a:buNone/>
              <a:defRPr sz="1100"/>
            </a:lvl2pPr>
            <a:lvl3pPr marL="811713" indent="0">
              <a:buNone/>
              <a:defRPr sz="900"/>
            </a:lvl3pPr>
            <a:lvl4pPr marL="1217569" indent="0">
              <a:buNone/>
              <a:defRPr sz="800"/>
            </a:lvl4pPr>
            <a:lvl5pPr marL="1623426" indent="0">
              <a:buNone/>
              <a:defRPr sz="800"/>
            </a:lvl5pPr>
            <a:lvl6pPr marL="2029282" indent="0">
              <a:buNone/>
              <a:defRPr sz="800"/>
            </a:lvl6pPr>
            <a:lvl7pPr marL="2435139" indent="0">
              <a:buNone/>
              <a:defRPr sz="800"/>
            </a:lvl7pPr>
            <a:lvl8pPr marL="2840995" indent="0">
              <a:buNone/>
              <a:defRPr sz="800"/>
            </a:lvl8pPr>
            <a:lvl9pPr marL="3246852" indent="0">
              <a:buNone/>
              <a:defRPr sz="8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3EC37F3-4AFC-49AE-AA23-33618925DA89}" type="slidenum">
              <a:rPr lang="en-US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32847" y="29956586"/>
            <a:ext cx="18160115" cy="3535230"/>
          </a:xfrm>
        </p:spPr>
        <p:txBody>
          <a:bodyPr anchor="b"/>
          <a:lstStyle>
            <a:lvl1pPr algn="l">
              <a:defRPr sz="18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932847" y="3823125"/>
            <a:ext cx="18160115" cy="25676853"/>
          </a:xfrm>
        </p:spPr>
        <p:txBody>
          <a:bodyPr/>
          <a:lstStyle>
            <a:lvl1pPr marL="0" indent="0">
              <a:buNone/>
              <a:defRPr sz="2800"/>
            </a:lvl1pPr>
            <a:lvl2pPr marL="405856" indent="0">
              <a:buNone/>
              <a:defRPr sz="2500"/>
            </a:lvl2pPr>
            <a:lvl3pPr marL="811713" indent="0">
              <a:buNone/>
              <a:defRPr sz="2100"/>
            </a:lvl3pPr>
            <a:lvl4pPr marL="1217569" indent="0">
              <a:buNone/>
              <a:defRPr sz="1800"/>
            </a:lvl4pPr>
            <a:lvl5pPr marL="1623426" indent="0">
              <a:buNone/>
              <a:defRPr sz="1800"/>
            </a:lvl5pPr>
            <a:lvl6pPr marL="2029282" indent="0">
              <a:buNone/>
              <a:defRPr sz="1800"/>
            </a:lvl6pPr>
            <a:lvl7pPr marL="2435139" indent="0">
              <a:buNone/>
              <a:defRPr sz="1800"/>
            </a:lvl7pPr>
            <a:lvl8pPr marL="2840995" indent="0">
              <a:buNone/>
              <a:defRPr sz="1800"/>
            </a:lvl8pPr>
            <a:lvl9pPr marL="3246852" indent="0">
              <a:buNone/>
              <a:defRPr sz="18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32847" y="33491816"/>
            <a:ext cx="18160115" cy="5022689"/>
          </a:xfrm>
        </p:spPr>
        <p:txBody>
          <a:bodyPr/>
          <a:lstStyle>
            <a:lvl1pPr marL="0" indent="0">
              <a:buNone/>
              <a:defRPr sz="1200"/>
            </a:lvl1pPr>
            <a:lvl2pPr marL="405856" indent="0">
              <a:buNone/>
              <a:defRPr sz="1100"/>
            </a:lvl2pPr>
            <a:lvl3pPr marL="811713" indent="0">
              <a:buNone/>
              <a:defRPr sz="900"/>
            </a:lvl3pPr>
            <a:lvl4pPr marL="1217569" indent="0">
              <a:buNone/>
              <a:defRPr sz="800"/>
            </a:lvl4pPr>
            <a:lvl5pPr marL="1623426" indent="0">
              <a:buNone/>
              <a:defRPr sz="800"/>
            </a:lvl5pPr>
            <a:lvl6pPr marL="2029282" indent="0">
              <a:buNone/>
              <a:defRPr sz="800"/>
            </a:lvl6pPr>
            <a:lvl7pPr marL="2435139" indent="0">
              <a:buNone/>
              <a:defRPr sz="800"/>
            </a:lvl7pPr>
            <a:lvl8pPr marL="2840995" indent="0">
              <a:buNone/>
              <a:defRPr sz="800"/>
            </a:lvl8pPr>
            <a:lvl9pPr marL="3246852" indent="0">
              <a:buNone/>
              <a:defRPr sz="8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E051615-C64C-4F31-94CF-53C3ED08A0DC}" type="slidenum">
              <a:rPr lang="en-US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12888" y="1712913"/>
            <a:ext cx="27241500" cy="7132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389615" tIns="194808" rIns="389615" bIns="19480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12888" y="9985375"/>
            <a:ext cx="27241500" cy="28243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389615" tIns="194808" rIns="389615" bIns="19480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512888" y="38971538"/>
            <a:ext cx="7064375" cy="29718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389615" tIns="194808" rIns="389615" bIns="194808" numCol="1" anchor="t" anchorCtr="0" compatLnSpc="1">
            <a:prstTxWarp prst="textNoShape">
              <a:avLst/>
            </a:prstTxWarp>
          </a:bodyPr>
          <a:lstStyle>
            <a:lvl1pPr>
              <a:defRPr sz="59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0340975" y="38971538"/>
            <a:ext cx="9585325" cy="29718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389615" tIns="194808" rIns="389615" bIns="194808" numCol="1" anchor="t" anchorCtr="0" compatLnSpc="1">
            <a:prstTxWarp prst="textNoShape">
              <a:avLst/>
            </a:prstTxWarp>
          </a:bodyPr>
          <a:lstStyle>
            <a:lvl1pPr algn="ctr">
              <a:defRPr sz="59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21690013" y="38971538"/>
            <a:ext cx="7064375" cy="29718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389615" tIns="194808" rIns="389615" bIns="194808" numCol="1" anchor="t" anchorCtr="0" compatLnSpc="1">
            <a:prstTxWarp prst="textNoShape">
              <a:avLst/>
            </a:prstTxWarp>
          </a:bodyPr>
          <a:lstStyle>
            <a:lvl1pPr algn="r">
              <a:defRPr sz="5900"/>
            </a:lvl1pPr>
          </a:lstStyle>
          <a:p>
            <a:fld id="{6678F251-0DF4-4F2F-9424-676BDD41F838}" type="slidenum">
              <a:rPr lang="en-US"/>
              <a:pPr/>
              <a:t>‹Nr.›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3895725" rtl="0" eaLnBrk="0" fontAlgn="base" hangingPunct="0">
        <a:spcBef>
          <a:spcPct val="0"/>
        </a:spcBef>
        <a:spcAft>
          <a:spcPct val="0"/>
        </a:spcAft>
        <a:defRPr sz="18800">
          <a:solidFill>
            <a:schemeClr val="tx2"/>
          </a:solidFill>
          <a:latin typeface="+mj-lt"/>
          <a:ea typeface="+mj-ea"/>
          <a:cs typeface="+mj-cs"/>
        </a:defRPr>
      </a:lvl1pPr>
      <a:lvl2pPr algn="ctr" defTabSz="3895725" rtl="0" eaLnBrk="0" fontAlgn="base" hangingPunct="0">
        <a:spcBef>
          <a:spcPct val="0"/>
        </a:spcBef>
        <a:spcAft>
          <a:spcPct val="0"/>
        </a:spcAft>
        <a:defRPr sz="18800">
          <a:solidFill>
            <a:schemeClr val="tx2"/>
          </a:solidFill>
          <a:latin typeface="Arial" pitchFamily="34" charset="0"/>
        </a:defRPr>
      </a:lvl2pPr>
      <a:lvl3pPr algn="ctr" defTabSz="3895725" rtl="0" eaLnBrk="0" fontAlgn="base" hangingPunct="0">
        <a:spcBef>
          <a:spcPct val="0"/>
        </a:spcBef>
        <a:spcAft>
          <a:spcPct val="0"/>
        </a:spcAft>
        <a:defRPr sz="18800">
          <a:solidFill>
            <a:schemeClr val="tx2"/>
          </a:solidFill>
          <a:latin typeface="Arial" pitchFamily="34" charset="0"/>
        </a:defRPr>
      </a:lvl3pPr>
      <a:lvl4pPr algn="ctr" defTabSz="3895725" rtl="0" eaLnBrk="0" fontAlgn="base" hangingPunct="0">
        <a:spcBef>
          <a:spcPct val="0"/>
        </a:spcBef>
        <a:spcAft>
          <a:spcPct val="0"/>
        </a:spcAft>
        <a:defRPr sz="18800">
          <a:solidFill>
            <a:schemeClr val="tx2"/>
          </a:solidFill>
          <a:latin typeface="Arial" pitchFamily="34" charset="0"/>
        </a:defRPr>
      </a:lvl4pPr>
      <a:lvl5pPr algn="ctr" defTabSz="3895725" rtl="0" eaLnBrk="0" fontAlgn="base" hangingPunct="0">
        <a:spcBef>
          <a:spcPct val="0"/>
        </a:spcBef>
        <a:spcAft>
          <a:spcPct val="0"/>
        </a:spcAft>
        <a:defRPr sz="18800">
          <a:solidFill>
            <a:schemeClr val="tx2"/>
          </a:solidFill>
          <a:latin typeface="Arial" pitchFamily="34" charset="0"/>
        </a:defRPr>
      </a:lvl5pPr>
      <a:lvl6pPr marL="405856" algn="ctr" defTabSz="3896504" rtl="0" fontAlgn="base">
        <a:spcBef>
          <a:spcPct val="0"/>
        </a:spcBef>
        <a:spcAft>
          <a:spcPct val="0"/>
        </a:spcAft>
        <a:defRPr sz="18800">
          <a:solidFill>
            <a:schemeClr val="tx2"/>
          </a:solidFill>
          <a:latin typeface="Arial" pitchFamily="34" charset="0"/>
        </a:defRPr>
      </a:lvl6pPr>
      <a:lvl7pPr marL="811713" algn="ctr" defTabSz="3896504" rtl="0" fontAlgn="base">
        <a:spcBef>
          <a:spcPct val="0"/>
        </a:spcBef>
        <a:spcAft>
          <a:spcPct val="0"/>
        </a:spcAft>
        <a:defRPr sz="18800">
          <a:solidFill>
            <a:schemeClr val="tx2"/>
          </a:solidFill>
          <a:latin typeface="Arial" pitchFamily="34" charset="0"/>
        </a:defRPr>
      </a:lvl7pPr>
      <a:lvl8pPr marL="1217569" algn="ctr" defTabSz="3896504" rtl="0" fontAlgn="base">
        <a:spcBef>
          <a:spcPct val="0"/>
        </a:spcBef>
        <a:spcAft>
          <a:spcPct val="0"/>
        </a:spcAft>
        <a:defRPr sz="18800">
          <a:solidFill>
            <a:schemeClr val="tx2"/>
          </a:solidFill>
          <a:latin typeface="Arial" pitchFamily="34" charset="0"/>
        </a:defRPr>
      </a:lvl8pPr>
      <a:lvl9pPr marL="1623426" algn="ctr" defTabSz="3896504" rtl="0" fontAlgn="base">
        <a:spcBef>
          <a:spcPct val="0"/>
        </a:spcBef>
        <a:spcAft>
          <a:spcPct val="0"/>
        </a:spcAft>
        <a:defRPr sz="18800">
          <a:solidFill>
            <a:schemeClr val="tx2"/>
          </a:solidFill>
          <a:latin typeface="Arial" pitchFamily="34" charset="0"/>
        </a:defRPr>
      </a:lvl9pPr>
    </p:titleStyle>
    <p:bodyStyle>
      <a:lvl1pPr marL="1458913" indent="-1458913" algn="l" defTabSz="3895725" rtl="0" eaLnBrk="0" fontAlgn="base" hangingPunct="0">
        <a:spcBef>
          <a:spcPct val="20000"/>
        </a:spcBef>
        <a:spcAft>
          <a:spcPct val="0"/>
        </a:spcAft>
        <a:buChar char="•"/>
        <a:defRPr sz="13700">
          <a:solidFill>
            <a:schemeClr val="tx1"/>
          </a:solidFill>
          <a:latin typeface="+mn-lt"/>
          <a:ea typeface="+mn-ea"/>
          <a:cs typeface="+mn-cs"/>
        </a:defRPr>
      </a:lvl1pPr>
      <a:lvl2pPr marL="3165475" indent="-1216025" algn="l" defTabSz="3895725" rtl="0" eaLnBrk="0" fontAlgn="base" hangingPunct="0">
        <a:spcBef>
          <a:spcPct val="20000"/>
        </a:spcBef>
        <a:spcAft>
          <a:spcPct val="0"/>
        </a:spcAft>
        <a:buChar char="–"/>
        <a:defRPr sz="12000">
          <a:solidFill>
            <a:schemeClr val="tx1"/>
          </a:solidFill>
          <a:latin typeface="+mn-lt"/>
        </a:defRPr>
      </a:lvl2pPr>
      <a:lvl3pPr marL="4868863" indent="-973138" algn="l" defTabSz="3895725" rtl="0" eaLnBrk="0" fontAlgn="base" hangingPunct="0">
        <a:spcBef>
          <a:spcPct val="20000"/>
        </a:spcBef>
        <a:spcAft>
          <a:spcPct val="0"/>
        </a:spcAft>
        <a:buChar char="•"/>
        <a:defRPr sz="10300">
          <a:solidFill>
            <a:schemeClr val="tx1"/>
          </a:solidFill>
          <a:latin typeface="+mn-lt"/>
        </a:defRPr>
      </a:lvl3pPr>
      <a:lvl4pPr marL="6818313" indent="-973138" algn="l" defTabSz="3895725" rtl="0" eaLnBrk="0" fontAlgn="base" hangingPunct="0">
        <a:spcBef>
          <a:spcPct val="20000"/>
        </a:spcBef>
        <a:spcAft>
          <a:spcPct val="0"/>
        </a:spcAft>
        <a:buChar char="–"/>
        <a:defRPr sz="8500">
          <a:solidFill>
            <a:schemeClr val="tx1"/>
          </a:solidFill>
          <a:latin typeface="+mn-lt"/>
        </a:defRPr>
      </a:lvl4pPr>
      <a:lvl5pPr marL="8766175" indent="-973138" algn="l" defTabSz="3895725" rtl="0" eaLnBrk="0" fontAlgn="base" hangingPunct="0">
        <a:spcBef>
          <a:spcPct val="20000"/>
        </a:spcBef>
        <a:spcAft>
          <a:spcPct val="0"/>
        </a:spcAft>
        <a:buChar char="»"/>
        <a:defRPr sz="8500">
          <a:solidFill>
            <a:schemeClr val="tx1"/>
          </a:solidFill>
          <a:latin typeface="+mn-lt"/>
        </a:defRPr>
      </a:lvl5pPr>
      <a:lvl6pPr marL="9172638" indent="-973774" algn="l" defTabSz="3896504" rtl="0" fontAlgn="base">
        <a:spcBef>
          <a:spcPct val="20000"/>
        </a:spcBef>
        <a:spcAft>
          <a:spcPct val="0"/>
        </a:spcAft>
        <a:buChar char="»"/>
        <a:defRPr sz="8500">
          <a:solidFill>
            <a:schemeClr val="tx1"/>
          </a:solidFill>
          <a:latin typeface="+mn-lt"/>
        </a:defRPr>
      </a:lvl6pPr>
      <a:lvl7pPr marL="9578494" indent="-973774" algn="l" defTabSz="3896504" rtl="0" fontAlgn="base">
        <a:spcBef>
          <a:spcPct val="20000"/>
        </a:spcBef>
        <a:spcAft>
          <a:spcPct val="0"/>
        </a:spcAft>
        <a:buChar char="»"/>
        <a:defRPr sz="8500">
          <a:solidFill>
            <a:schemeClr val="tx1"/>
          </a:solidFill>
          <a:latin typeface="+mn-lt"/>
        </a:defRPr>
      </a:lvl7pPr>
      <a:lvl8pPr marL="9984351" indent="-973774" algn="l" defTabSz="3896504" rtl="0" fontAlgn="base">
        <a:spcBef>
          <a:spcPct val="20000"/>
        </a:spcBef>
        <a:spcAft>
          <a:spcPct val="0"/>
        </a:spcAft>
        <a:buChar char="»"/>
        <a:defRPr sz="8500">
          <a:solidFill>
            <a:schemeClr val="tx1"/>
          </a:solidFill>
          <a:latin typeface="+mn-lt"/>
        </a:defRPr>
      </a:lvl8pPr>
      <a:lvl9pPr marL="10390207" indent="-973774" algn="l" defTabSz="3896504" rtl="0" fontAlgn="base">
        <a:spcBef>
          <a:spcPct val="20000"/>
        </a:spcBef>
        <a:spcAft>
          <a:spcPct val="0"/>
        </a:spcAft>
        <a:buChar char="»"/>
        <a:defRPr sz="85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811713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405856" algn="l" defTabSz="811713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811713" algn="l" defTabSz="811713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17569" algn="l" defTabSz="811713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623426" algn="l" defTabSz="811713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29282" algn="l" defTabSz="811713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435139" algn="l" defTabSz="811713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840995" algn="l" defTabSz="811713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246852" algn="l" defTabSz="811713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4"/>
          <p:cNvSpPr>
            <a:spLocks noChangeArrowheads="1"/>
          </p:cNvSpPr>
          <p:nvPr/>
        </p:nvSpPr>
        <p:spPr bwMode="auto">
          <a:xfrm>
            <a:off x="0" y="0"/>
            <a:ext cx="30257750" cy="4516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42050" tIns="71025" rIns="142050" bIns="71025" anchor="ctr"/>
          <a:lstStyle/>
          <a:p>
            <a:pPr algn="ctr" defTabSz="3895725"/>
            <a:r>
              <a:rPr lang="de-DE" sz="10300" b="1"/>
              <a:t>Titel der Arbeit</a:t>
            </a:r>
          </a:p>
          <a:p>
            <a:pPr algn="ctr" defTabSz="3895725"/>
            <a:r>
              <a:rPr lang="de-DE" sz="4100" b="1"/>
              <a:t>Untertitel</a:t>
            </a:r>
          </a:p>
          <a:p>
            <a:pPr algn="ctr" defTabSz="3895725"/>
            <a:r>
              <a:rPr lang="de-DE" sz="4100" b="1"/>
              <a:t>Name</a:t>
            </a:r>
          </a:p>
        </p:txBody>
      </p:sp>
      <p:sp>
        <p:nvSpPr>
          <p:cNvPr id="2051" name="Rectangle 5"/>
          <p:cNvSpPr>
            <a:spLocks noChangeArrowheads="1"/>
          </p:cNvSpPr>
          <p:nvPr/>
        </p:nvSpPr>
        <p:spPr bwMode="auto">
          <a:xfrm>
            <a:off x="0" y="41133713"/>
            <a:ext cx="30257750" cy="166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1171" tIns="40586" rIns="81171" bIns="40586" anchor="ctr"/>
          <a:lstStyle/>
          <a:p>
            <a:pPr algn="ctr"/>
            <a:r>
              <a:rPr lang="de-DE" sz="5500" b="1"/>
              <a:t>Hochschule/Universität Irgendwo</a:t>
            </a:r>
          </a:p>
        </p:txBody>
      </p:sp>
      <p:sp>
        <p:nvSpPr>
          <p:cNvPr id="2052" name="Rectangle 10"/>
          <p:cNvSpPr>
            <a:spLocks noChangeArrowheads="1"/>
          </p:cNvSpPr>
          <p:nvPr/>
        </p:nvSpPr>
        <p:spPr bwMode="auto">
          <a:xfrm>
            <a:off x="841375" y="14229557"/>
            <a:ext cx="13869988" cy="1071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42050" tIns="71025" rIns="142050" bIns="71025" anchor="ctr"/>
          <a:lstStyle/>
          <a:p>
            <a:pPr algn="ctr" defTabSz="3895725"/>
            <a:r>
              <a:rPr lang="de-DE" sz="5500" b="1" dirty="0"/>
              <a:t>Forschungsfrage(n)</a:t>
            </a:r>
            <a:endParaRPr lang="de-DE" sz="2200" b="1" dirty="0"/>
          </a:p>
        </p:txBody>
      </p:sp>
      <p:sp>
        <p:nvSpPr>
          <p:cNvPr id="2053" name="Rectangle 11"/>
          <p:cNvSpPr>
            <a:spLocks noChangeArrowheads="1"/>
          </p:cNvSpPr>
          <p:nvPr/>
        </p:nvSpPr>
        <p:spPr bwMode="auto">
          <a:xfrm>
            <a:off x="15554325" y="5110163"/>
            <a:ext cx="13869988" cy="1071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42050" tIns="71025" rIns="142050" bIns="71025" anchor="ctr"/>
          <a:lstStyle/>
          <a:p>
            <a:pPr algn="ctr" defTabSz="3895725"/>
            <a:r>
              <a:rPr lang="de-DE" sz="5500" b="1"/>
              <a:t>Forschungsergebnisse</a:t>
            </a:r>
          </a:p>
        </p:txBody>
      </p:sp>
      <p:sp>
        <p:nvSpPr>
          <p:cNvPr id="2054" name="Rectangle 12"/>
          <p:cNvSpPr>
            <a:spLocks noChangeArrowheads="1"/>
          </p:cNvSpPr>
          <p:nvPr/>
        </p:nvSpPr>
        <p:spPr bwMode="auto">
          <a:xfrm>
            <a:off x="841375" y="22313893"/>
            <a:ext cx="13869988" cy="1069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42050" tIns="71025" rIns="142050" bIns="71025" anchor="ctr"/>
          <a:lstStyle/>
          <a:p>
            <a:pPr algn="ctr" defTabSz="3895725"/>
            <a:r>
              <a:rPr lang="de-DE" sz="5500" b="1" dirty="0"/>
              <a:t>Forschungshypothesen</a:t>
            </a:r>
          </a:p>
        </p:txBody>
      </p:sp>
      <p:sp>
        <p:nvSpPr>
          <p:cNvPr id="2055" name="Rectangle 13"/>
          <p:cNvSpPr>
            <a:spLocks noChangeArrowheads="1"/>
          </p:cNvSpPr>
          <p:nvPr/>
        </p:nvSpPr>
        <p:spPr bwMode="auto">
          <a:xfrm>
            <a:off x="15554325" y="33677655"/>
            <a:ext cx="13869988" cy="1069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42050" tIns="71025" rIns="142050" bIns="71025" anchor="ctr"/>
          <a:lstStyle/>
          <a:p>
            <a:pPr algn="ctr" defTabSz="3895725"/>
            <a:r>
              <a:rPr lang="de-DE" sz="5500" b="1"/>
              <a:t>Literatur</a:t>
            </a:r>
          </a:p>
        </p:txBody>
      </p:sp>
      <p:sp>
        <p:nvSpPr>
          <p:cNvPr id="2056" name="Rectangle 14"/>
          <p:cNvSpPr>
            <a:spLocks noChangeArrowheads="1"/>
          </p:cNvSpPr>
          <p:nvPr/>
        </p:nvSpPr>
        <p:spPr bwMode="auto">
          <a:xfrm>
            <a:off x="15554325" y="14234319"/>
            <a:ext cx="13869988" cy="10660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42050" tIns="71025" rIns="142050" bIns="71025" anchor="ctr"/>
          <a:lstStyle/>
          <a:p>
            <a:pPr algn="ctr" defTabSz="3895725"/>
            <a:r>
              <a:rPr lang="de-DE" sz="5500" b="1"/>
              <a:t>Diskussion</a:t>
            </a:r>
          </a:p>
        </p:txBody>
      </p:sp>
      <p:sp>
        <p:nvSpPr>
          <p:cNvPr id="2057" name="Rectangle 15"/>
          <p:cNvSpPr>
            <a:spLocks noChangeArrowheads="1"/>
          </p:cNvSpPr>
          <p:nvPr/>
        </p:nvSpPr>
        <p:spPr bwMode="auto">
          <a:xfrm>
            <a:off x="841375" y="28785344"/>
            <a:ext cx="13869988" cy="1069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42050" tIns="71025" rIns="142050" bIns="71025" anchor="ctr"/>
          <a:lstStyle/>
          <a:p>
            <a:pPr algn="ctr" defTabSz="3895725"/>
            <a:r>
              <a:rPr lang="de-DE" sz="5500" b="1"/>
              <a:t>Forschungsmethoden</a:t>
            </a:r>
          </a:p>
        </p:txBody>
      </p:sp>
      <p:sp>
        <p:nvSpPr>
          <p:cNvPr id="2058" name="Text Box 19"/>
          <p:cNvSpPr txBox="1">
            <a:spLocks noChangeArrowheads="1"/>
          </p:cNvSpPr>
          <p:nvPr/>
        </p:nvSpPr>
        <p:spPr bwMode="auto">
          <a:xfrm>
            <a:off x="1120775" y="15555351"/>
            <a:ext cx="13031788" cy="62989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42050" tIns="71025" rIns="142050" bIns="71025">
            <a:spAutoFit/>
          </a:bodyPr>
          <a:lstStyle/>
          <a:p>
            <a:pPr defTabSz="4389438">
              <a:spcBef>
                <a:spcPct val="50000"/>
              </a:spcBef>
            </a:pPr>
            <a:r>
              <a:rPr lang="de-DE" sz="4000"/>
              <a:t>Eigener Text</a:t>
            </a:r>
          </a:p>
          <a:p>
            <a:pPr defTabSz="4389438">
              <a:spcBef>
                <a:spcPct val="50000"/>
              </a:spcBef>
            </a:pPr>
            <a:endParaRPr lang="de-DE" sz="4000"/>
          </a:p>
          <a:p>
            <a:pPr defTabSz="4389438">
              <a:spcBef>
                <a:spcPct val="50000"/>
              </a:spcBef>
            </a:pPr>
            <a:endParaRPr lang="de-DE" sz="4000"/>
          </a:p>
          <a:p>
            <a:pPr defTabSz="4389438">
              <a:spcBef>
                <a:spcPct val="50000"/>
              </a:spcBef>
            </a:pPr>
            <a:endParaRPr lang="de-DE" sz="4000"/>
          </a:p>
          <a:p>
            <a:pPr defTabSz="4389438">
              <a:spcBef>
                <a:spcPct val="50000"/>
              </a:spcBef>
            </a:pPr>
            <a:endParaRPr lang="de-DE" sz="4000"/>
          </a:p>
          <a:p>
            <a:pPr defTabSz="4389438">
              <a:spcBef>
                <a:spcPct val="50000"/>
              </a:spcBef>
            </a:pPr>
            <a:endParaRPr lang="de-DE" sz="4000"/>
          </a:p>
          <a:p>
            <a:pPr defTabSz="4389438">
              <a:spcBef>
                <a:spcPct val="50000"/>
              </a:spcBef>
            </a:pPr>
            <a:endParaRPr lang="de-DE" sz="4000"/>
          </a:p>
        </p:txBody>
      </p:sp>
      <p:sp>
        <p:nvSpPr>
          <p:cNvPr id="2059" name="Text Box 20"/>
          <p:cNvSpPr txBox="1">
            <a:spLocks noChangeArrowheads="1"/>
          </p:cNvSpPr>
          <p:nvPr/>
        </p:nvSpPr>
        <p:spPr bwMode="auto">
          <a:xfrm>
            <a:off x="1120775" y="24107610"/>
            <a:ext cx="13171488" cy="44523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42050" tIns="71025" rIns="142050" bIns="71025">
            <a:spAutoFit/>
          </a:bodyPr>
          <a:lstStyle/>
          <a:p>
            <a:pPr defTabSz="4389438">
              <a:spcBef>
                <a:spcPct val="50000"/>
              </a:spcBef>
            </a:pPr>
            <a:r>
              <a:rPr lang="de-DE" sz="4000"/>
              <a:t>Eigener Text</a:t>
            </a:r>
          </a:p>
          <a:p>
            <a:pPr defTabSz="4389438">
              <a:spcBef>
                <a:spcPct val="50000"/>
              </a:spcBef>
            </a:pPr>
            <a:endParaRPr lang="de-DE" sz="4000"/>
          </a:p>
          <a:p>
            <a:pPr defTabSz="4389438">
              <a:spcBef>
                <a:spcPct val="50000"/>
              </a:spcBef>
            </a:pPr>
            <a:endParaRPr lang="de-DE" sz="4000"/>
          </a:p>
          <a:p>
            <a:pPr defTabSz="4389438">
              <a:spcBef>
                <a:spcPct val="50000"/>
              </a:spcBef>
            </a:pPr>
            <a:endParaRPr lang="de-DE" sz="4000"/>
          </a:p>
          <a:p>
            <a:pPr defTabSz="4389438">
              <a:spcBef>
                <a:spcPct val="50000"/>
              </a:spcBef>
            </a:pPr>
            <a:endParaRPr lang="de-DE" sz="4000"/>
          </a:p>
        </p:txBody>
      </p:sp>
      <p:sp>
        <p:nvSpPr>
          <p:cNvPr id="2060" name="Text Box 21"/>
          <p:cNvSpPr txBox="1">
            <a:spLocks noChangeArrowheads="1"/>
          </p:cNvSpPr>
          <p:nvPr/>
        </p:nvSpPr>
        <p:spPr bwMode="auto">
          <a:xfrm>
            <a:off x="1260475" y="30226794"/>
            <a:ext cx="12752388" cy="9991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42050" tIns="71025" rIns="142050" bIns="71025">
            <a:spAutoFit/>
          </a:bodyPr>
          <a:lstStyle/>
          <a:p>
            <a:pPr defTabSz="4389438">
              <a:spcBef>
                <a:spcPct val="50000"/>
              </a:spcBef>
            </a:pPr>
            <a:r>
              <a:rPr lang="de-DE" sz="4000"/>
              <a:t>Eigener Text</a:t>
            </a:r>
          </a:p>
          <a:p>
            <a:pPr defTabSz="4389438">
              <a:spcBef>
                <a:spcPct val="50000"/>
              </a:spcBef>
            </a:pPr>
            <a:endParaRPr lang="de-DE" sz="4000"/>
          </a:p>
          <a:p>
            <a:pPr defTabSz="4389438">
              <a:spcBef>
                <a:spcPct val="50000"/>
              </a:spcBef>
            </a:pPr>
            <a:endParaRPr lang="de-DE" sz="4000"/>
          </a:p>
          <a:p>
            <a:pPr defTabSz="4389438">
              <a:spcBef>
                <a:spcPct val="50000"/>
              </a:spcBef>
            </a:pPr>
            <a:endParaRPr lang="de-DE" sz="4000"/>
          </a:p>
          <a:p>
            <a:pPr defTabSz="4389438">
              <a:spcBef>
                <a:spcPct val="50000"/>
              </a:spcBef>
            </a:pPr>
            <a:endParaRPr lang="de-DE" sz="4000"/>
          </a:p>
          <a:p>
            <a:pPr defTabSz="4389438">
              <a:spcBef>
                <a:spcPct val="50000"/>
              </a:spcBef>
            </a:pPr>
            <a:endParaRPr lang="de-DE" sz="4000"/>
          </a:p>
          <a:p>
            <a:pPr defTabSz="4389438">
              <a:spcBef>
                <a:spcPct val="50000"/>
              </a:spcBef>
            </a:pPr>
            <a:endParaRPr lang="de-DE" sz="4000"/>
          </a:p>
          <a:p>
            <a:pPr defTabSz="4389438">
              <a:spcBef>
                <a:spcPct val="50000"/>
              </a:spcBef>
            </a:pPr>
            <a:endParaRPr lang="de-DE" sz="4000"/>
          </a:p>
          <a:p>
            <a:pPr defTabSz="4389438">
              <a:spcBef>
                <a:spcPct val="50000"/>
              </a:spcBef>
            </a:pPr>
            <a:endParaRPr lang="de-DE" sz="4000"/>
          </a:p>
          <a:p>
            <a:pPr defTabSz="4389438">
              <a:spcBef>
                <a:spcPct val="50000"/>
              </a:spcBef>
            </a:pPr>
            <a:endParaRPr lang="de-DE" sz="4000"/>
          </a:p>
          <a:p>
            <a:pPr defTabSz="4389438">
              <a:spcBef>
                <a:spcPct val="50000"/>
              </a:spcBef>
            </a:pPr>
            <a:endParaRPr lang="de-DE" sz="4000"/>
          </a:p>
        </p:txBody>
      </p:sp>
      <p:sp>
        <p:nvSpPr>
          <p:cNvPr id="2061" name="Text Box 22"/>
          <p:cNvSpPr txBox="1">
            <a:spLocks noChangeArrowheads="1"/>
          </p:cNvSpPr>
          <p:nvPr/>
        </p:nvSpPr>
        <p:spPr bwMode="auto">
          <a:xfrm>
            <a:off x="15833725" y="6462713"/>
            <a:ext cx="13312775" cy="72222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42050" tIns="71025" rIns="142050" bIns="71025">
            <a:spAutoFit/>
          </a:bodyPr>
          <a:lstStyle/>
          <a:p>
            <a:pPr defTabSz="4389438">
              <a:spcBef>
                <a:spcPct val="50000"/>
              </a:spcBef>
            </a:pPr>
            <a:r>
              <a:rPr lang="de-DE" sz="4000"/>
              <a:t>Eigener Text</a:t>
            </a:r>
          </a:p>
          <a:p>
            <a:pPr defTabSz="4389438">
              <a:spcBef>
                <a:spcPct val="50000"/>
              </a:spcBef>
            </a:pPr>
            <a:endParaRPr lang="de-DE" sz="4000"/>
          </a:p>
          <a:p>
            <a:pPr defTabSz="4389438">
              <a:spcBef>
                <a:spcPct val="50000"/>
              </a:spcBef>
            </a:pPr>
            <a:endParaRPr lang="de-DE" sz="4000"/>
          </a:p>
          <a:p>
            <a:pPr defTabSz="4389438">
              <a:spcBef>
                <a:spcPct val="50000"/>
              </a:spcBef>
            </a:pPr>
            <a:endParaRPr lang="de-DE" sz="4000"/>
          </a:p>
          <a:p>
            <a:pPr defTabSz="4389438">
              <a:spcBef>
                <a:spcPct val="50000"/>
              </a:spcBef>
            </a:pPr>
            <a:endParaRPr lang="de-DE" sz="4000"/>
          </a:p>
          <a:p>
            <a:pPr defTabSz="4389438">
              <a:spcBef>
                <a:spcPct val="50000"/>
              </a:spcBef>
            </a:pPr>
            <a:endParaRPr lang="de-DE" sz="4000"/>
          </a:p>
          <a:p>
            <a:pPr defTabSz="4389438">
              <a:spcBef>
                <a:spcPct val="50000"/>
              </a:spcBef>
            </a:pPr>
            <a:endParaRPr lang="de-DE" sz="4000"/>
          </a:p>
          <a:p>
            <a:pPr defTabSz="4389438">
              <a:spcBef>
                <a:spcPct val="50000"/>
              </a:spcBef>
            </a:pPr>
            <a:endParaRPr lang="de-DE" sz="4000"/>
          </a:p>
        </p:txBody>
      </p:sp>
      <p:sp>
        <p:nvSpPr>
          <p:cNvPr id="2062" name="Text Box 24"/>
          <p:cNvSpPr txBox="1">
            <a:spLocks noChangeArrowheads="1"/>
          </p:cNvSpPr>
          <p:nvPr/>
        </p:nvSpPr>
        <p:spPr bwMode="auto">
          <a:xfrm>
            <a:off x="15892463" y="15834519"/>
            <a:ext cx="13173075" cy="62989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42050" tIns="71025" rIns="142050" bIns="71025">
            <a:spAutoFit/>
          </a:bodyPr>
          <a:lstStyle/>
          <a:p>
            <a:pPr defTabSz="4389438">
              <a:spcBef>
                <a:spcPct val="50000"/>
              </a:spcBef>
            </a:pPr>
            <a:r>
              <a:rPr lang="de-DE" sz="4000"/>
              <a:t>Eigener Text</a:t>
            </a:r>
          </a:p>
          <a:p>
            <a:pPr defTabSz="4389438">
              <a:spcBef>
                <a:spcPct val="50000"/>
              </a:spcBef>
            </a:pPr>
            <a:endParaRPr lang="de-DE" sz="4000"/>
          </a:p>
          <a:p>
            <a:pPr defTabSz="4389438">
              <a:spcBef>
                <a:spcPct val="50000"/>
              </a:spcBef>
            </a:pPr>
            <a:endParaRPr lang="de-DE" sz="4000"/>
          </a:p>
          <a:p>
            <a:pPr defTabSz="4389438">
              <a:spcBef>
                <a:spcPct val="50000"/>
              </a:spcBef>
            </a:pPr>
            <a:endParaRPr lang="de-DE" sz="4000"/>
          </a:p>
          <a:p>
            <a:pPr defTabSz="4389438">
              <a:spcBef>
                <a:spcPct val="50000"/>
              </a:spcBef>
            </a:pPr>
            <a:endParaRPr lang="de-DE" sz="4000"/>
          </a:p>
          <a:p>
            <a:pPr defTabSz="4389438">
              <a:spcBef>
                <a:spcPct val="50000"/>
              </a:spcBef>
            </a:pPr>
            <a:endParaRPr lang="de-DE" sz="4000"/>
          </a:p>
          <a:p>
            <a:pPr defTabSz="4389438">
              <a:spcBef>
                <a:spcPct val="50000"/>
              </a:spcBef>
            </a:pPr>
            <a:endParaRPr lang="de-DE" sz="4000"/>
          </a:p>
        </p:txBody>
      </p:sp>
      <p:sp>
        <p:nvSpPr>
          <p:cNvPr id="2063" name="Text Box 25"/>
          <p:cNvSpPr txBox="1">
            <a:spLocks noChangeArrowheads="1"/>
          </p:cNvSpPr>
          <p:nvPr/>
        </p:nvSpPr>
        <p:spPr bwMode="auto">
          <a:xfrm>
            <a:off x="15694025" y="35223880"/>
            <a:ext cx="13592175" cy="53756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42050" tIns="71025" rIns="142050" bIns="71025">
            <a:spAutoFit/>
          </a:bodyPr>
          <a:lstStyle/>
          <a:p>
            <a:pPr defTabSz="4389438">
              <a:spcBef>
                <a:spcPct val="50000"/>
              </a:spcBef>
            </a:pPr>
            <a:r>
              <a:rPr lang="de-DE" sz="4000"/>
              <a:t>Eigener Text</a:t>
            </a:r>
          </a:p>
          <a:p>
            <a:pPr defTabSz="4389438">
              <a:spcBef>
                <a:spcPct val="50000"/>
              </a:spcBef>
            </a:pPr>
            <a:endParaRPr lang="de-DE" sz="4000"/>
          </a:p>
          <a:p>
            <a:pPr defTabSz="4389438">
              <a:spcBef>
                <a:spcPct val="50000"/>
              </a:spcBef>
            </a:pPr>
            <a:endParaRPr lang="de-DE" sz="4000"/>
          </a:p>
          <a:p>
            <a:pPr defTabSz="4389438">
              <a:spcBef>
                <a:spcPct val="50000"/>
              </a:spcBef>
            </a:pPr>
            <a:endParaRPr lang="de-DE" sz="4000"/>
          </a:p>
          <a:p>
            <a:pPr defTabSz="4389438">
              <a:spcBef>
                <a:spcPct val="50000"/>
              </a:spcBef>
            </a:pPr>
            <a:endParaRPr lang="de-DE" sz="4000"/>
          </a:p>
          <a:p>
            <a:pPr defTabSz="4389438">
              <a:spcBef>
                <a:spcPct val="50000"/>
              </a:spcBef>
            </a:pPr>
            <a:endParaRPr lang="de-DE" sz="4000"/>
          </a:p>
        </p:txBody>
      </p:sp>
      <p:sp>
        <p:nvSpPr>
          <p:cNvPr id="18" name="Rectangle 10">
            <a:extLst>
              <a:ext uri="{FF2B5EF4-FFF2-40B4-BE49-F238E27FC236}">
                <a16:creationId xmlns:a16="http://schemas.microsoft.com/office/drawing/2014/main" id="{82359D10-026D-43FD-8B94-03364B13B8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8037" y="5166519"/>
            <a:ext cx="13869988" cy="1071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42050" tIns="71025" rIns="142050" bIns="71025" anchor="ctr"/>
          <a:lstStyle/>
          <a:p>
            <a:pPr algn="ctr" defTabSz="3895725"/>
            <a:r>
              <a:rPr lang="de-DE" sz="5500" b="1" dirty="0"/>
              <a:t>Stand der Forschung</a:t>
            </a:r>
            <a:endParaRPr lang="de-DE" sz="2200" b="1" dirty="0"/>
          </a:p>
        </p:txBody>
      </p:sp>
      <p:sp>
        <p:nvSpPr>
          <p:cNvPr id="19" name="Text Box 19">
            <a:extLst>
              <a:ext uri="{FF2B5EF4-FFF2-40B4-BE49-F238E27FC236}">
                <a16:creationId xmlns:a16="http://schemas.microsoft.com/office/drawing/2014/main" id="{46BC8693-A2F3-419D-9C31-1ABD3B57F0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87437" y="6492313"/>
            <a:ext cx="13031788" cy="72222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42050" tIns="71025" rIns="142050" bIns="71025">
            <a:spAutoFit/>
          </a:bodyPr>
          <a:lstStyle/>
          <a:p>
            <a:pPr defTabSz="4389438">
              <a:spcBef>
                <a:spcPct val="50000"/>
              </a:spcBef>
            </a:pPr>
            <a:r>
              <a:rPr lang="de-DE" sz="4000"/>
              <a:t>Eigener Text</a:t>
            </a:r>
          </a:p>
          <a:p>
            <a:pPr defTabSz="4389438">
              <a:spcBef>
                <a:spcPct val="50000"/>
              </a:spcBef>
            </a:pPr>
            <a:endParaRPr lang="de-DE" sz="4000"/>
          </a:p>
          <a:p>
            <a:pPr defTabSz="4389438">
              <a:spcBef>
                <a:spcPct val="50000"/>
              </a:spcBef>
            </a:pPr>
            <a:endParaRPr lang="de-DE" sz="4000"/>
          </a:p>
          <a:p>
            <a:pPr defTabSz="4389438">
              <a:spcBef>
                <a:spcPct val="50000"/>
              </a:spcBef>
            </a:pPr>
            <a:endParaRPr lang="de-DE" sz="4000"/>
          </a:p>
          <a:p>
            <a:pPr defTabSz="4389438">
              <a:spcBef>
                <a:spcPct val="50000"/>
              </a:spcBef>
            </a:pPr>
            <a:endParaRPr lang="de-DE" sz="4000"/>
          </a:p>
          <a:p>
            <a:pPr defTabSz="4389438">
              <a:spcBef>
                <a:spcPct val="50000"/>
              </a:spcBef>
            </a:pPr>
            <a:endParaRPr lang="de-DE" sz="4000"/>
          </a:p>
          <a:p>
            <a:pPr defTabSz="4389438">
              <a:spcBef>
                <a:spcPct val="50000"/>
              </a:spcBef>
            </a:pPr>
            <a:endParaRPr lang="de-DE" sz="4000"/>
          </a:p>
          <a:p>
            <a:pPr defTabSz="4389438">
              <a:spcBef>
                <a:spcPct val="50000"/>
              </a:spcBef>
            </a:pPr>
            <a:endParaRPr lang="de-DE" sz="4000"/>
          </a:p>
        </p:txBody>
      </p:sp>
      <p:sp>
        <p:nvSpPr>
          <p:cNvPr id="20" name="Rectangle 10">
            <a:extLst>
              <a:ext uri="{FF2B5EF4-FFF2-40B4-BE49-F238E27FC236}">
                <a16:creationId xmlns:a16="http://schemas.microsoft.com/office/drawing/2014/main" id="{AAE7F898-5E4D-40D1-9048-91C843FB67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589249" y="22382957"/>
            <a:ext cx="13869988" cy="1071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42050" tIns="71025" rIns="142050" bIns="71025" anchor="ctr"/>
          <a:lstStyle/>
          <a:p>
            <a:pPr algn="ctr" defTabSz="3895725"/>
            <a:r>
              <a:rPr lang="de-DE" sz="5500" b="1"/>
              <a:t>Schlussfolgerungen</a:t>
            </a:r>
            <a:endParaRPr lang="de-DE" sz="2200" b="1"/>
          </a:p>
        </p:txBody>
      </p:sp>
      <p:sp>
        <p:nvSpPr>
          <p:cNvPr id="21" name="Text Box 19">
            <a:extLst>
              <a:ext uri="{FF2B5EF4-FFF2-40B4-BE49-F238E27FC236}">
                <a16:creationId xmlns:a16="http://schemas.microsoft.com/office/drawing/2014/main" id="{FF43F01F-AFF3-429A-BCCE-74A2CCE41B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868649" y="23708751"/>
            <a:ext cx="13031788" cy="72222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42050" tIns="71025" rIns="142050" bIns="71025">
            <a:spAutoFit/>
          </a:bodyPr>
          <a:lstStyle/>
          <a:p>
            <a:pPr defTabSz="4389438">
              <a:spcBef>
                <a:spcPct val="50000"/>
              </a:spcBef>
            </a:pPr>
            <a:r>
              <a:rPr lang="de-DE" sz="4000"/>
              <a:t>Eigener Text</a:t>
            </a:r>
          </a:p>
          <a:p>
            <a:pPr defTabSz="4389438">
              <a:spcBef>
                <a:spcPct val="50000"/>
              </a:spcBef>
            </a:pPr>
            <a:endParaRPr lang="de-DE" sz="4000"/>
          </a:p>
          <a:p>
            <a:pPr defTabSz="4389438">
              <a:spcBef>
                <a:spcPct val="50000"/>
              </a:spcBef>
            </a:pPr>
            <a:endParaRPr lang="de-DE" sz="4000"/>
          </a:p>
          <a:p>
            <a:pPr defTabSz="4389438">
              <a:spcBef>
                <a:spcPct val="50000"/>
              </a:spcBef>
            </a:pPr>
            <a:endParaRPr lang="de-DE" sz="4000"/>
          </a:p>
          <a:p>
            <a:pPr defTabSz="4389438">
              <a:spcBef>
                <a:spcPct val="50000"/>
              </a:spcBef>
            </a:pPr>
            <a:endParaRPr lang="de-DE" sz="4000"/>
          </a:p>
          <a:p>
            <a:pPr defTabSz="4389438">
              <a:spcBef>
                <a:spcPct val="50000"/>
              </a:spcBef>
            </a:pPr>
            <a:endParaRPr lang="de-DE" sz="4000"/>
          </a:p>
          <a:p>
            <a:pPr defTabSz="4389438">
              <a:spcBef>
                <a:spcPct val="50000"/>
              </a:spcBef>
            </a:pPr>
            <a:endParaRPr lang="de-DE" sz="4000"/>
          </a:p>
          <a:p>
            <a:pPr defTabSz="4389438">
              <a:spcBef>
                <a:spcPct val="50000"/>
              </a:spcBef>
            </a:pPr>
            <a:endParaRPr lang="de-DE" sz="4000"/>
          </a:p>
        </p:txBody>
      </p:sp>
      <p:sp>
        <p:nvSpPr>
          <p:cNvPr id="22" name="Textfeld 21">
            <a:extLst>
              <a:ext uri="{FF2B5EF4-FFF2-40B4-BE49-F238E27FC236}">
                <a16:creationId xmlns:a16="http://schemas.microsoft.com/office/drawing/2014/main" id="{EC74B6AE-EEAE-4893-AB68-F025D8A62166}"/>
              </a:ext>
            </a:extLst>
          </p:cNvPr>
          <p:cNvSpPr txBox="1"/>
          <p:nvPr/>
        </p:nvSpPr>
        <p:spPr>
          <a:xfrm>
            <a:off x="350838" y="41245563"/>
            <a:ext cx="3810000" cy="144655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de-DE" sz="4800"/>
              <a:t>LOGO</a:t>
            </a:r>
          </a:p>
          <a:p>
            <a:pPr algn="ctr"/>
            <a:r>
              <a:rPr lang="de-DE" sz="4000"/>
              <a:t>der Institution</a:t>
            </a:r>
          </a:p>
        </p:txBody>
      </p:sp>
      <p:sp>
        <p:nvSpPr>
          <p:cNvPr id="23" name="Textfeld 22">
            <a:extLst>
              <a:ext uri="{FF2B5EF4-FFF2-40B4-BE49-F238E27FC236}">
                <a16:creationId xmlns:a16="http://schemas.microsoft.com/office/drawing/2014/main" id="{650C543A-36EE-40E3-AF7A-6996FFF1FB76}"/>
              </a:ext>
            </a:extLst>
          </p:cNvPr>
          <p:cNvSpPr txBox="1"/>
          <p:nvPr/>
        </p:nvSpPr>
        <p:spPr>
          <a:xfrm>
            <a:off x="26106437" y="41246529"/>
            <a:ext cx="3810000" cy="144655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de-DE" sz="4800"/>
              <a:t>LOGO</a:t>
            </a:r>
          </a:p>
          <a:p>
            <a:pPr algn="ctr"/>
            <a:r>
              <a:rPr lang="de-DE" sz="4000"/>
              <a:t>der Institution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389438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5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389438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5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45</Words>
  <Application>Microsoft Office PowerPoint</Application>
  <PresentationFormat>Benutzerdefiniert</PresentationFormat>
  <Paragraphs>61</Paragraphs>
  <Slides>1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4" baseType="lpstr">
      <vt:lpstr>Arial</vt:lpstr>
      <vt:lpstr>Calibri</vt:lpstr>
      <vt:lpstr>Default Design</vt:lpstr>
      <vt:lpstr>PowerPoint-Präsentation</vt:lpstr>
    </vt:vector>
  </TitlesOfParts>
  <Company>Graphicsland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Beispielvorlage A0 hoch</dc:title>
  <dc:creator>PHT</dc:creator>
  <cp:lastModifiedBy>Dietmar Knitel</cp:lastModifiedBy>
  <cp:revision>6</cp:revision>
  <cp:lastPrinted>2013-03-21T14:16:13Z</cp:lastPrinted>
  <dcterms:created xsi:type="dcterms:W3CDTF">2004-07-27T20:30:49Z</dcterms:created>
  <dcterms:modified xsi:type="dcterms:W3CDTF">2021-12-03T08:28:25Z</dcterms:modified>
</cp:coreProperties>
</file>