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811213" indent="1031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216025" indent="1555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622425" indent="2063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  <a:srgbClr val="084557"/>
    <a:srgbClr val="EAEAEA"/>
    <a:srgbClr val="FFFFB3"/>
    <a:srgbClr val="FFFFD1"/>
    <a:srgbClr val="FFFF99"/>
    <a:srgbClr val="FEFDC6"/>
    <a:srgbClr val="FFE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714" y="180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F5AD88-EE56-4125-94AB-D0A195999E60}" type="datetimeFigureOut">
              <a:rPr lang="en-US"/>
              <a:pPr>
                <a:defRPr/>
              </a:pPr>
              <a:t>12/3/2021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927CD1B-3606-4A34-B357-7D5F00DBA4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1E12A4-B5CF-4F6E-9672-9FCB5D6D967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91AB1-419E-478D-938B-3E072F7BE18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C4568-9E01-4E55-B0B2-97CF5B2603F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E151B-CEEE-40C0-8B6F-C59686D097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6F80B-330E-49CF-B58B-1E13CDB8A1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9A5FE-9855-464F-A178-A3D3B5F864C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4634C-E60C-46DD-B4E4-0ED7A78A5A6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237-9BA7-4A0B-ABAE-4E821E213EE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FB0DA-1524-48C9-A326-D3A88B06B78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190E8-474B-4C7E-AB56-164242EE796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C37F3-4AFC-49AE-AA23-33618925DA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51615-C64C-4F31-94CF-53C3ED08A0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71538"/>
            <a:ext cx="958532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fld id="{6678F251-0DF4-4F2F-9424-676BDD41F83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0257750" cy="4516438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2050" tIns="71025" rIns="142050" bIns="71025" anchor="ctr"/>
          <a:lstStyle/>
          <a:p>
            <a:pPr algn="ctr" defTabSz="3895725"/>
            <a:r>
              <a:rPr lang="de-DE" sz="10300" b="1">
                <a:solidFill>
                  <a:srgbClr val="FFDD00"/>
                </a:solidFill>
              </a:rPr>
              <a:t>Titel der Arbeit</a:t>
            </a:r>
          </a:p>
          <a:p>
            <a:pPr algn="ctr" defTabSz="3895725"/>
            <a:r>
              <a:rPr lang="de-DE" sz="4100" b="1">
                <a:solidFill>
                  <a:srgbClr val="FFDD00"/>
                </a:solidFill>
              </a:rPr>
              <a:t>Untertitel</a:t>
            </a:r>
          </a:p>
          <a:p>
            <a:pPr algn="ctr" defTabSz="3895725"/>
            <a:r>
              <a:rPr lang="de-DE" sz="4100" b="1">
                <a:solidFill>
                  <a:srgbClr val="FFDD00"/>
                </a:solidFill>
              </a:rPr>
              <a:t>Name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1133713"/>
            <a:ext cx="30257750" cy="1660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171" tIns="40586" rIns="81171" bIns="40586" anchor="ctr"/>
          <a:lstStyle/>
          <a:p>
            <a:pPr algn="ctr"/>
            <a:r>
              <a:rPr lang="de-DE" sz="5500" b="1">
                <a:solidFill>
                  <a:srgbClr val="FFDD00"/>
                </a:solidFill>
              </a:rPr>
              <a:t>Hochschule/Universität Irgendwo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841375" y="14229557"/>
            <a:ext cx="13869988" cy="107156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Forschungsfrage(n)</a:t>
            </a:r>
            <a:endParaRPr lang="de-DE" sz="2200" b="1" dirty="0">
              <a:solidFill>
                <a:srgbClr val="FFDD00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5554325" y="5110163"/>
            <a:ext cx="13869988" cy="107156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>
                <a:solidFill>
                  <a:srgbClr val="FFDD00"/>
                </a:solidFill>
              </a:rPr>
              <a:t>Forschungsergebnisse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841375" y="22313893"/>
            <a:ext cx="13869988" cy="106997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Forschungshypothesen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554325" y="33677655"/>
            <a:ext cx="13869988" cy="106997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>
                <a:solidFill>
                  <a:srgbClr val="FFDD00"/>
                </a:solidFill>
              </a:rPr>
              <a:t>Literatur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5554325" y="14234319"/>
            <a:ext cx="13869988" cy="1066006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>
                <a:solidFill>
                  <a:srgbClr val="FFDD00"/>
                </a:solidFill>
              </a:rPr>
              <a:t>Diskussion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841375" y="28785344"/>
            <a:ext cx="13869988" cy="106997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Forschungsmethoden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120775" y="15555351"/>
            <a:ext cx="13031788" cy="629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120775" y="24107610"/>
            <a:ext cx="13171488" cy="445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 dirty="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 dirty="0"/>
          </a:p>
          <a:p>
            <a:pPr defTabSz="4389438">
              <a:spcBef>
                <a:spcPct val="50000"/>
              </a:spcBef>
            </a:pPr>
            <a:endParaRPr lang="de-DE" sz="4000" dirty="0"/>
          </a:p>
          <a:p>
            <a:pPr defTabSz="4389438">
              <a:spcBef>
                <a:spcPct val="50000"/>
              </a:spcBef>
            </a:pPr>
            <a:endParaRPr lang="de-DE" sz="4000" dirty="0"/>
          </a:p>
          <a:p>
            <a:pPr defTabSz="4389438">
              <a:spcBef>
                <a:spcPct val="50000"/>
              </a:spcBef>
            </a:pPr>
            <a:endParaRPr lang="de-DE" sz="4000" dirty="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260475" y="30226794"/>
            <a:ext cx="12752388" cy="999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5833725" y="6462713"/>
            <a:ext cx="13312775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5892463" y="15834519"/>
            <a:ext cx="13173075" cy="629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5694025" y="35223880"/>
            <a:ext cx="13592175" cy="537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2359D10-026D-43FD-8B94-03364B13B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7" y="5166519"/>
            <a:ext cx="13869988" cy="107156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>
                <a:solidFill>
                  <a:srgbClr val="FFDD00"/>
                </a:solidFill>
              </a:rPr>
              <a:t>Stand der Forschung</a:t>
            </a:r>
            <a:endParaRPr lang="de-DE" sz="2200" b="1">
              <a:solidFill>
                <a:srgbClr val="FFDD00"/>
              </a:solidFill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46BC8693-A2F3-419D-9C31-1ABD3B57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7" y="6492313"/>
            <a:ext cx="13031788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AAE7F898-5E4D-40D1-9048-91C843FB6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49" y="22382957"/>
            <a:ext cx="13869988" cy="107156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>
                <a:solidFill>
                  <a:srgbClr val="FFDD00"/>
                </a:solidFill>
              </a:rPr>
              <a:t>Schlussfolgerungen</a:t>
            </a:r>
            <a:endParaRPr lang="de-DE" sz="2200" b="1">
              <a:solidFill>
                <a:srgbClr val="FFDD00"/>
              </a:solidFill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FF43F01F-AFF3-429A-BCCE-74A2CCE41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8649" y="23708751"/>
            <a:ext cx="13031788" cy="722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de-DE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C74B6AE-EEAE-4893-AB68-F025D8A62166}"/>
              </a:ext>
            </a:extLst>
          </p:cNvPr>
          <p:cNvSpPr txBox="1"/>
          <p:nvPr/>
        </p:nvSpPr>
        <p:spPr>
          <a:xfrm>
            <a:off x="350838" y="41245563"/>
            <a:ext cx="3810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/>
              <a:t>LOGO</a:t>
            </a:r>
          </a:p>
          <a:p>
            <a:pPr algn="ctr"/>
            <a:r>
              <a:rPr lang="de-DE" sz="4000"/>
              <a:t>der Institution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50C543A-36EE-40E3-AF7A-6996FFF1FB76}"/>
              </a:ext>
            </a:extLst>
          </p:cNvPr>
          <p:cNvSpPr txBox="1"/>
          <p:nvPr/>
        </p:nvSpPr>
        <p:spPr>
          <a:xfrm>
            <a:off x="26106437" y="41246529"/>
            <a:ext cx="3810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/>
              <a:t>LOGO</a:t>
            </a:r>
          </a:p>
          <a:p>
            <a:pPr algn="ctr"/>
            <a:r>
              <a:rPr lang="de-DE" sz="4000"/>
              <a:t>der Institution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Benutzerdefiniert</PresentationFormat>
  <Paragraphs>61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PowerPoint-Präsentation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hoch</dc:title>
  <dc:creator>PHT</dc:creator>
  <cp:lastModifiedBy>Dietmar Knitel</cp:lastModifiedBy>
  <cp:revision>4</cp:revision>
  <cp:lastPrinted>2013-03-21T14:16:13Z</cp:lastPrinted>
  <dcterms:created xsi:type="dcterms:W3CDTF">2004-07-27T20:30:49Z</dcterms:created>
  <dcterms:modified xsi:type="dcterms:W3CDTF">2021-12-03T08:29:00Z</dcterms:modified>
</cp:coreProperties>
</file>