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2794238" cy="30267275"/>
  <p:notesSz cx="37441188" cy="5120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783">
          <p15:clr>
            <a:srgbClr val="A4A3A4"/>
          </p15:clr>
        </p15:guide>
        <p15:guide id="2" pos="25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4557"/>
    <a:srgbClr val="FFDD00"/>
    <a:srgbClr val="FFFF99"/>
    <a:srgbClr val="FFFFCD"/>
    <a:srgbClr val="FE7AFE"/>
    <a:srgbClr val="F8F8F8"/>
    <a:srgbClr val="EAEAEA"/>
    <a:srgbClr val="FFFFBF"/>
    <a:srgbClr val="FFFF9D"/>
    <a:srgbClr val="FFFF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 autoAdjust="0"/>
  </p:normalViewPr>
  <p:slideViewPr>
    <p:cSldViewPr>
      <p:cViewPr varScale="1">
        <p:scale>
          <a:sx n="26" d="100"/>
          <a:sy n="26" d="100"/>
        </p:scale>
        <p:origin x="1986" y="186"/>
      </p:cViewPr>
      <p:guideLst>
        <p:guide orient="horz" pos="8783"/>
        <p:guide pos="25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833333333333344E-2"/>
          <c:y val="3.6974789915966394E-2"/>
          <c:w val="0.86250000000000004"/>
          <c:h val="0.897478991596638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9C-4A58-8B13-294C3BFD746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9C-4A58-8B13-294C3BFD746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9C-4A58-8B13-294C3BFD74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546624"/>
        <c:axId val="75548928"/>
      </c:barChart>
      <c:catAx>
        <c:axId val="75546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de-DE"/>
          </a:p>
        </c:txPr>
        <c:crossAx val="75548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548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de-DE"/>
          </a:p>
        </c:txPr>
        <c:crossAx val="75546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4270833333333359"/>
          <c:y val="0.43361344537815133"/>
          <c:w val="5.7291649468869658E-2"/>
          <c:h val="0.13551707422413573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6224250" cy="282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7031" tIns="268519" rIns="537031" bIns="268519" numCol="1" anchor="t" anchorCtr="0" compatLnSpc="1">
            <a:prstTxWarp prst="textNoShape">
              <a:avLst/>
            </a:prstTxWarp>
          </a:bodyPr>
          <a:lstStyle>
            <a:lvl1pPr defTabSz="5373688">
              <a:defRPr sz="7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21216938" y="0"/>
            <a:ext cx="16224250" cy="282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7031" tIns="268519" rIns="537031" bIns="268519" numCol="1" anchor="t" anchorCtr="0" compatLnSpc="1">
            <a:prstTxWarp prst="textNoShape">
              <a:avLst/>
            </a:prstTxWarp>
          </a:bodyPr>
          <a:lstStyle>
            <a:lvl1pPr algn="r" defTabSz="5373688">
              <a:defRPr sz="7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53722588"/>
            <a:ext cx="16224250" cy="282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7031" tIns="268519" rIns="537031" bIns="268519" numCol="1" anchor="b" anchorCtr="0" compatLnSpc="1">
            <a:prstTxWarp prst="textNoShape">
              <a:avLst/>
            </a:prstTxWarp>
          </a:bodyPr>
          <a:lstStyle>
            <a:lvl1pPr defTabSz="5373688">
              <a:defRPr sz="7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1216938" y="53722588"/>
            <a:ext cx="16224250" cy="282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7031" tIns="268519" rIns="537031" bIns="268519" numCol="1" anchor="b" anchorCtr="0" compatLnSpc="1">
            <a:prstTxWarp prst="textNoShape">
              <a:avLst/>
            </a:prstTxWarp>
          </a:bodyPr>
          <a:lstStyle>
            <a:lvl1pPr algn="r" defTabSz="5373688">
              <a:defRPr sz="7100"/>
            </a:lvl1pPr>
          </a:lstStyle>
          <a:p>
            <a:pPr>
              <a:defRPr/>
            </a:pPr>
            <a:fld id="{5E74898D-8349-4B09-8F6A-24942E33C4C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6224250" cy="282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9231" tIns="269615" rIns="539231" bIns="269615" numCol="1" anchor="t" anchorCtr="0" compatLnSpc="1">
            <a:prstTxWarp prst="textNoShape">
              <a:avLst/>
            </a:prstTxWarp>
          </a:bodyPr>
          <a:lstStyle>
            <a:lvl1pPr defTabSz="5392738">
              <a:defRPr sz="7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21207413" y="0"/>
            <a:ext cx="16225837" cy="282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9231" tIns="269615" rIns="539231" bIns="269615" numCol="1" anchor="t" anchorCtr="0" compatLnSpc="1">
            <a:prstTxWarp prst="textNoShape">
              <a:avLst/>
            </a:prstTxWarp>
          </a:bodyPr>
          <a:lstStyle>
            <a:lvl1pPr algn="r" defTabSz="5392738">
              <a:defRPr sz="7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30625" y="4241800"/>
            <a:ext cx="29979938" cy="21205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744913" y="26860500"/>
            <a:ext cx="29952950" cy="2544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9231" tIns="269615" rIns="539231" bIns="2696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53713063"/>
            <a:ext cx="16224250" cy="282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9231" tIns="269615" rIns="539231" bIns="269615" numCol="1" anchor="b" anchorCtr="0" compatLnSpc="1">
            <a:prstTxWarp prst="textNoShape">
              <a:avLst/>
            </a:prstTxWarp>
          </a:bodyPr>
          <a:lstStyle>
            <a:lvl1pPr defTabSz="5392738">
              <a:defRPr sz="7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1207413" y="53713063"/>
            <a:ext cx="16225837" cy="282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9231" tIns="269615" rIns="539231" bIns="269615" numCol="1" anchor="b" anchorCtr="0" compatLnSpc="1">
            <a:prstTxWarp prst="textNoShape">
              <a:avLst/>
            </a:prstTxWarp>
          </a:bodyPr>
          <a:lstStyle>
            <a:lvl1pPr algn="r" defTabSz="5392738">
              <a:defRPr sz="7100"/>
            </a:lvl1pPr>
          </a:lstStyle>
          <a:p>
            <a:pPr>
              <a:defRPr/>
            </a:pPr>
            <a:fld id="{B61F1184-5023-47BE-907D-182A34D1557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2307F09-3DD6-4447-9E80-789E4FD0739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30625" y="4241800"/>
            <a:ext cx="29979938" cy="21205825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8861" y="9402223"/>
            <a:ext cx="36376518" cy="648834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9490" y="17151707"/>
            <a:ext cx="29955259" cy="773447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8F75E-B3EB-4F85-A6E3-25B646B8E7A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73FAA-701B-4A0E-88AF-8EE608C6FC3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027240" y="1212344"/>
            <a:ext cx="9628350" cy="258257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40421" y="1212344"/>
            <a:ext cx="28717000" cy="258257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9C0BB-AD90-42C4-BDF0-91BEBC5A26A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5B961-FACA-4CA5-AABB-9414FF359D9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0449" y="19450027"/>
            <a:ext cx="36374748" cy="601041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80449" y="12829060"/>
            <a:ext cx="36374748" cy="662096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573D9-D4A2-40A4-B38A-B5753BD5E23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40421" y="7063866"/>
            <a:ext cx="19171790" cy="19974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82030" y="7063866"/>
            <a:ext cx="19173560" cy="19974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BF802-0131-408B-9B50-B39DDE6493C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420" y="1212343"/>
            <a:ext cx="38513400" cy="50445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419" y="6774856"/>
            <a:ext cx="18908219" cy="282379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0419" y="9598650"/>
            <a:ext cx="18908219" cy="17438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738527" y="6774856"/>
            <a:ext cx="18915293" cy="282379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738527" y="9598650"/>
            <a:ext cx="18915293" cy="17438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E470B-AE3B-4F1A-BC12-1637EC6D5B4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E76E0-49D8-4B4B-AC71-C58463CA643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28421-6410-4931-A4AC-AFA7B0D71AB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419" y="1204836"/>
            <a:ext cx="14079008" cy="512837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30652" y="1204836"/>
            <a:ext cx="23923167" cy="258320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0419" y="6333207"/>
            <a:ext cx="14079008" cy="207036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C89C4-0118-4C75-8BED-BDC30F37931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8323" y="21186592"/>
            <a:ext cx="25676189" cy="25022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8323" y="2704938"/>
            <a:ext cx="25676189" cy="181601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8323" y="23688847"/>
            <a:ext cx="25676189" cy="35519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A4CD2-0173-470C-AD6B-FCF92D3F9B1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BF"/>
            </a:gs>
            <a:gs pos="100000">
              <a:srgbClr val="FFFFE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1284" y="1212622"/>
            <a:ext cx="38513917" cy="5045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0253" tIns="235127" rIns="470253" bIns="2351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1284" y="7063525"/>
            <a:ext cx="38513917" cy="19974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0253" tIns="235127" rIns="470253" bIns="2351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1283" y="27563577"/>
            <a:ext cx="9985921" cy="2101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3" tIns="235127" rIns="470253" bIns="235127" numCol="1" anchor="t" anchorCtr="0" compatLnSpc="1">
            <a:prstTxWarp prst="textNoShape">
              <a:avLst/>
            </a:prstTxWarp>
          </a:bodyPr>
          <a:lstStyle>
            <a:lvl1pPr defTabSz="4703763">
              <a:defRPr sz="7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623124" y="27563577"/>
            <a:ext cx="13550236" cy="2101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3" tIns="235127" rIns="470253" bIns="235127" numCol="1" anchor="t" anchorCtr="0" compatLnSpc="1">
            <a:prstTxWarp prst="textNoShape">
              <a:avLst/>
            </a:prstTxWarp>
          </a:bodyPr>
          <a:lstStyle>
            <a:lvl1pPr algn="ctr" defTabSz="4703763">
              <a:defRPr sz="7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669279" y="27563577"/>
            <a:ext cx="9985921" cy="2101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3" tIns="235127" rIns="470253" bIns="235127" numCol="1" anchor="t" anchorCtr="0" compatLnSpc="1">
            <a:prstTxWarp prst="textNoShape">
              <a:avLst/>
            </a:prstTxWarp>
          </a:bodyPr>
          <a:lstStyle>
            <a:lvl1pPr algn="r" defTabSz="4703763">
              <a:defRPr sz="7200"/>
            </a:lvl1pPr>
          </a:lstStyle>
          <a:p>
            <a:pPr>
              <a:defRPr/>
            </a:pPr>
            <a:fld id="{11006562-AAE6-4771-9396-992709C8A99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2pPr>
      <a:lvl3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3pPr>
      <a:lvl4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4pPr>
      <a:lvl5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5pPr>
      <a:lvl6pPr marL="4572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6pPr>
      <a:lvl7pPr marL="9144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7pPr>
      <a:lvl8pPr marL="13716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8pPr>
      <a:lvl9pPr marL="18288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9pPr>
    </p:titleStyle>
    <p:bodyStyle>
      <a:lvl1pPr marL="1765300" indent="-1765300" algn="l" defTabSz="4703763" rtl="0" eaLnBrk="0" fontAlgn="base" hangingPunct="0">
        <a:spcBef>
          <a:spcPct val="20000"/>
        </a:spcBef>
        <a:spcAft>
          <a:spcPct val="0"/>
        </a:spcAft>
        <a:buChar char="•"/>
        <a:defRPr sz="16500">
          <a:solidFill>
            <a:schemeClr val="tx1"/>
          </a:solidFill>
          <a:latin typeface="+mn-lt"/>
          <a:ea typeface="+mn-ea"/>
          <a:cs typeface="+mn-cs"/>
        </a:defRPr>
      </a:lvl1pPr>
      <a:lvl2pPr marL="3822700" indent="-1471613" algn="l" defTabSz="4703763" rtl="0" eaLnBrk="0" fontAlgn="base" hangingPunct="0">
        <a:spcBef>
          <a:spcPct val="20000"/>
        </a:spcBef>
        <a:spcAft>
          <a:spcPct val="0"/>
        </a:spcAft>
        <a:buChar char="–"/>
        <a:defRPr sz="14400">
          <a:solidFill>
            <a:schemeClr val="tx1"/>
          </a:solidFill>
          <a:latin typeface="+mn-lt"/>
        </a:defRPr>
      </a:lvl2pPr>
      <a:lvl3pPr marL="5880100" indent="-1176338" algn="l" defTabSz="4703763" rtl="0" eaLnBrk="0" fontAlgn="base" hangingPunct="0">
        <a:spcBef>
          <a:spcPct val="20000"/>
        </a:spcBef>
        <a:spcAft>
          <a:spcPct val="0"/>
        </a:spcAft>
        <a:buChar char="•"/>
        <a:defRPr sz="12300">
          <a:solidFill>
            <a:schemeClr val="tx1"/>
          </a:solidFill>
          <a:latin typeface="+mn-lt"/>
        </a:defRPr>
      </a:lvl3pPr>
      <a:lvl4pPr marL="8229600" indent="-1176338" algn="l" defTabSz="4703763" rtl="0" eaLnBrk="0" fontAlgn="base" hangingPunct="0">
        <a:spcBef>
          <a:spcPct val="20000"/>
        </a:spcBef>
        <a:spcAft>
          <a:spcPct val="0"/>
        </a:spcAft>
        <a:buChar char="–"/>
        <a:defRPr sz="10400">
          <a:solidFill>
            <a:schemeClr val="tx1"/>
          </a:solidFill>
          <a:latin typeface="+mn-lt"/>
        </a:defRPr>
      </a:lvl4pPr>
      <a:lvl5pPr marL="10580688" indent="-1174750" algn="l" defTabSz="4703763" rtl="0" eaLnBrk="0" fontAlgn="base" hangingPunct="0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5pPr>
      <a:lvl6pPr marL="11037888" indent="-1174750" algn="l" defTabSz="470376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6pPr>
      <a:lvl7pPr marL="11495088" indent="-1174750" algn="l" defTabSz="470376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7pPr>
      <a:lvl8pPr marL="11952288" indent="-1174750" algn="l" defTabSz="470376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8pPr>
      <a:lvl9pPr marL="12409488" indent="-1174750" algn="l" defTabSz="470376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" y="0"/>
            <a:ext cx="42794238" cy="294285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137160" tIns="68580" rIns="137160" bIns="68580" anchor="ctr"/>
          <a:lstStyle/>
          <a:p>
            <a:pPr algn="ctr" defTabSz="4703763">
              <a:defRPr/>
            </a:pPr>
            <a:r>
              <a:rPr lang="de-DE" sz="8000" b="1" dirty="0">
                <a:solidFill>
                  <a:srgbClr val="FFD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Titel der Arbeit</a:t>
            </a:r>
          </a:p>
          <a:p>
            <a:pPr algn="ctr" defTabSz="4703763">
              <a:defRPr/>
            </a:pPr>
            <a:r>
              <a:rPr lang="de-DE" sz="4800" b="1" dirty="0">
                <a:solidFill>
                  <a:srgbClr val="FFD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Untertitel</a:t>
            </a:r>
          </a:p>
          <a:p>
            <a:pPr algn="ctr" defTabSz="4703763">
              <a:defRPr/>
            </a:pPr>
            <a:r>
              <a:rPr lang="de-DE" sz="4400" b="1" dirty="0">
                <a:solidFill>
                  <a:srgbClr val="FFD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Name</a:t>
            </a:r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-22445" y="3397588"/>
            <a:ext cx="13442500" cy="946519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 dirty="0">
                <a:solidFill>
                  <a:srgbClr val="FFDD00"/>
                </a:solidFill>
              </a:rPr>
              <a:t>Stand der Forschung</a:t>
            </a:r>
          </a:p>
        </p:txBody>
      </p:sp>
      <p:sp>
        <p:nvSpPr>
          <p:cNvPr id="2052" name="Rectangle 14"/>
          <p:cNvSpPr>
            <a:spLocks noChangeArrowheads="1"/>
          </p:cNvSpPr>
          <p:nvPr/>
        </p:nvSpPr>
        <p:spPr bwMode="auto">
          <a:xfrm>
            <a:off x="-22445" y="18987643"/>
            <a:ext cx="13442500" cy="945396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 dirty="0">
                <a:solidFill>
                  <a:srgbClr val="FFDD00"/>
                </a:solidFill>
              </a:rPr>
              <a:t>Forschungsmethode</a:t>
            </a:r>
          </a:p>
        </p:txBody>
      </p:sp>
      <p:sp>
        <p:nvSpPr>
          <p:cNvPr id="2053" name="Rectangle 18"/>
          <p:cNvSpPr>
            <a:spLocks noChangeArrowheads="1"/>
          </p:cNvSpPr>
          <p:nvPr/>
        </p:nvSpPr>
        <p:spPr bwMode="auto">
          <a:xfrm>
            <a:off x="29351740" y="24907036"/>
            <a:ext cx="13442499" cy="946519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>
              <a:defRPr/>
            </a:pPr>
            <a:r>
              <a:rPr lang="de-DE" sz="5500" b="1" dirty="0">
                <a:solidFill>
                  <a:srgbClr val="FFDD00"/>
                </a:solidFill>
              </a:rPr>
              <a:t>Literatur</a:t>
            </a:r>
          </a:p>
        </p:txBody>
      </p:sp>
      <p:sp>
        <p:nvSpPr>
          <p:cNvPr id="2" name="Rectangle 30"/>
          <p:cNvSpPr>
            <a:spLocks noChangeArrowheads="1"/>
          </p:cNvSpPr>
          <p:nvPr/>
        </p:nvSpPr>
        <p:spPr bwMode="auto">
          <a:xfrm>
            <a:off x="-22445" y="8898178"/>
            <a:ext cx="13442500" cy="945396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 dirty="0">
                <a:solidFill>
                  <a:srgbClr val="FFDD00"/>
                </a:solidFill>
              </a:rPr>
              <a:t>Forschungsfragen</a:t>
            </a:r>
          </a:p>
        </p:txBody>
      </p:sp>
      <p:sp>
        <p:nvSpPr>
          <p:cNvPr id="2094" name="Text Box 46"/>
          <p:cNvSpPr txBox="1">
            <a:spLocks noChangeArrowheads="1"/>
          </p:cNvSpPr>
          <p:nvPr/>
        </p:nvSpPr>
        <p:spPr bwMode="auto">
          <a:xfrm>
            <a:off x="0" y="29651106"/>
            <a:ext cx="42794238" cy="64633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de-DE" sz="3600" dirty="0">
                <a:solidFill>
                  <a:srgbClr val="FFD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Hochschule/Universität Irgendwo</a:t>
            </a:r>
          </a:p>
        </p:txBody>
      </p:sp>
      <p:sp>
        <p:nvSpPr>
          <p:cNvPr id="2056" name="Rectangle 49"/>
          <p:cNvSpPr>
            <a:spLocks noChangeArrowheads="1"/>
          </p:cNvSpPr>
          <p:nvPr/>
        </p:nvSpPr>
        <p:spPr bwMode="auto">
          <a:xfrm>
            <a:off x="29414587" y="19011222"/>
            <a:ext cx="13442499" cy="945396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>
              <a:defRPr/>
            </a:pPr>
            <a:r>
              <a:rPr lang="de-DE" sz="5500" b="1" dirty="0">
                <a:solidFill>
                  <a:srgbClr val="FFDD00"/>
                </a:solidFill>
              </a:rPr>
              <a:t>Schlussfolgerungen</a:t>
            </a:r>
          </a:p>
        </p:txBody>
      </p:sp>
      <p:sp>
        <p:nvSpPr>
          <p:cNvPr id="2057" name="Text Box 58"/>
          <p:cNvSpPr txBox="1">
            <a:spLocks noChangeArrowheads="1"/>
          </p:cNvSpPr>
          <p:nvPr/>
        </p:nvSpPr>
        <p:spPr bwMode="auto">
          <a:xfrm>
            <a:off x="767630" y="5324310"/>
            <a:ext cx="1186683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dirty="0"/>
          </a:p>
        </p:txBody>
      </p:sp>
      <p:sp>
        <p:nvSpPr>
          <p:cNvPr id="2058" name="Text Box 61"/>
          <p:cNvSpPr txBox="1">
            <a:spLocks noChangeArrowheads="1"/>
          </p:cNvSpPr>
          <p:nvPr/>
        </p:nvSpPr>
        <p:spPr bwMode="auto">
          <a:xfrm>
            <a:off x="320969" y="10299430"/>
            <a:ext cx="128095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de-DE" sz="4000" dirty="0"/>
              <a:t>Eigener Text</a:t>
            </a:r>
          </a:p>
        </p:txBody>
      </p:sp>
      <p:sp>
        <p:nvSpPr>
          <p:cNvPr id="2059" name="Text Box 64"/>
          <p:cNvSpPr txBox="1">
            <a:spLocks noChangeArrowheads="1"/>
          </p:cNvSpPr>
          <p:nvPr/>
        </p:nvSpPr>
        <p:spPr bwMode="auto">
          <a:xfrm>
            <a:off x="11489758" y="5395047"/>
            <a:ext cx="1221474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dirty="0"/>
          </a:p>
        </p:txBody>
      </p:sp>
      <p:sp>
        <p:nvSpPr>
          <p:cNvPr id="2116" name="Rectangle 68"/>
          <p:cNvSpPr>
            <a:spLocks noChangeArrowheads="1"/>
          </p:cNvSpPr>
          <p:nvPr/>
        </p:nvSpPr>
        <p:spPr bwMode="auto">
          <a:xfrm>
            <a:off x="29351740" y="3397588"/>
            <a:ext cx="13442499" cy="91171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lIns="142050" tIns="71025" rIns="142050" bIns="71025" anchor="ctr"/>
          <a:lstStyle/>
          <a:p>
            <a:pPr algn="ctr" defTabSz="3895725">
              <a:defRPr/>
            </a:pPr>
            <a:r>
              <a:rPr lang="de-DE" sz="5500" b="1" dirty="0">
                <a:solidFill>
                  <a:srgbClr val="FFDD00"/>
                </a:solidFill>
              </a:rPr>
              <a:t>Diskussion</a:t>
            </a:r>
          </a:p>
        </p:txBody>
      </p:sp>
      <p:sp>
        <p:nvSpPr>
          <p:cNvPr id="2061" name="Rectangle 78"/>
          <p:cNvSpPr>
            <a:spLocks noChangeArrowheads="1"/>
          </p:cNvSpPr>
          <p:nvPr/>
        </p:nvSpPr>
        <p:spPr bwMode="auto">
          <a:xfrm>
            <a:off x="14046279" y="3397588"/>
            <a:ext cx="14784730" cy="946519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 dirty="0">
                <a:solidFill>
                  <a:srgbClr val="FFDD00"/>
                </a:solidFill>
              </a:rPr>
              <a:t>Forschungsergebnisse</a:t>
            </a:r>
          </a:p>
        </p:txBody>
      </p:sp>
      <p:sp>
        <p:nvSpPr>
          <p:cNvPr id="2062" name="Text Box 116"/>
          <p:cNvSpPr txBox="1">
            <a:spLocks noChangeArrowheads="1"/>
          </p:cNvSpPr>
          <p:nvPr/>
        </p:nvSpPr>
        <p:spPr bwMode="auto">
          <a:xfrm>
            <a:off x="29632306" y="25969203"/>
            <a:ext cx="127466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92150" indent="-692150">
              <a:lnSpc>
                <a:spcPct val="90000"/>
              </a:lnSpc>
              <a:spcBef>
                <a:spcPct val="20000"/>
              </a:spcBef>
            </a:pPr>
            <a:r>
              <a:rPr lang="de-DE" sz="4000" dirty="0">
                <a:cs typeface="Arial" charset="0"/>
              </a:rPr>
              <a:t>Eigener Text</a:t>
            </a:r>
            <a:endParaRPr lang="de-DE" sz="4000" dirty="0"/>
          </a:p>
        </p:txBody>
      </p:sp>
      <p:sp>
        <p:nvSpPr>
          <p:cNvPr id="2063" name="Text Box 118"/>
          <p:cNvSpPr txBox="1">
            <a:spLocks noChangeArrowheads="1"/>
          </p:cNvSpPr>
          <p:nvPr/>
        </p:nvSpPr>
        <p:spPr bwMode="auto">
          <a:xfrm>
            <a:off x="320969" y="20079003"/>
            <a:ext cx="128095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75000"/>
              </a:spcBef>
            </a:pPr>
            <a:r>
              <a:rPr lang="de-DE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Eigener Text</a:t>
            </a:r>
          </a:p>
        </p:txBody>
      </p:sp>
      <p:sp>
        <p:nvSpPr>
          <p:cNvPr id="2115" name="Text Box 67"/>
          <p:cNvSpPr txBox="1">
            <a:spLocks noChangeArrowheads="1"/>
          </p:cNvSpPr>
          <p:nvPr/>
        </p:nvSpPr>
        <p:spPr bwMode="auto">
          <a:xfrm>
            <a:off x="320969" y="15834825"/>
            <a:ext cx="1280954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61963" indent="-461963">
              <a:defRPr>
                <a:solidFill>
                  <a:schemeClr val="tx1"/>
                </a:solidFill>
                <a:latin typeface="Arial" charset="0"/>
              </a:defRPr>
            </a:lvl1pPr>
            <a:lvl2pPr marL="923925" indent="-346075">
              <a:defRPr>
                <a:solidFill>
                  <a:schemeClr val="tx1"/>
                </a:solidFill>
                <a:latin typeface="Arial" charset="0"/>
              </a:defRPr>
            </a:lvl2pPr>
            <a:lvl3pPr marL="1038225"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de-DE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Eigener Text</a:t>
            </a:r>
            <a:endParaRPr lang="de-DE" sz="34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65" name="Rectangle 148"/>
          <p:cNvSpPr>
            <a:spLocks noChangeArrowheads="1"/>
          </p:cNvSpPr>
          <p:nvPr/>
        </p:nvSpPr>
        <p:spPr bwMode="auto">
          <a:xfrm>
            <a:off x="-22445" y="14503187"/>
            <a:ext cx="13442500" cy="945396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 dirty="0">
                <a:solidFill>
                  <a:srgbClr val="FFDD00"/>
                </a:solidFill>
              </a:rPr>
              <a:t>Forschungshypothesen</a:t>
            </a:r>
          </a:p>
        </p:txBody>
      </p:sp>
      <p:sp>
        <p:nvSpPr>
          <p:cNvPr id="2066" name="Text Box 164"/>
          <p:cNvSpPr txBox="1">
            <a:spLocks noChangeArrowheads="1"/>
          </p:cNvSpPr>
          <p:nvPr/>
        </p:nvSpPr>
        <p:spPr bwMode="auto">
          <a:xfrm>
            <a:off x="320969" y="4623684"/>
            <a:ext cx="128095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de-DE" sz="3600" dirty="0"/>
              <a:t>Eigener </a:t>
            </a:r>
            <a:r>
              <a:rPr lang="de-DE" sz="4000" dirty="0"/>
              <a:t>Text</a:t>
            </a:r>
          </a:p>
        </p:txBody>
      </p:sp>
      <p:sp>
        <p:nvSpPr>
          <p:cNvPr id="2069" name="Text Box 173"/>
          <p:cNvSpPr txBox="1">
            <a:spLocks noChangeArrowheads="1"/>
          </p:cNvSpPr>
          <p:nvPr/>
        </p:nvSpPr>
        <p:spPr bwMode="auto">
          <a:xfrm>
            <a:off x="14394182" y="4623684"/>
            <a:ext cx="1409116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de-DE" sz="3600" dirty="0"/>
              <a:t>Eigener Text</a:t>
            </a:r>
            <a:endParaRPr lang="de-DE" sz="3600" b="1" dirty="0"/>
          </a:p>
        </p:txBody>
      </p:sp>
      <p:sp>
        <p:nvSpPr>
          <p:cNvPr id="2070" name="Text Box 174"/>
          <p:cNvSpPr txBox="1">
            <a:spLocks noChangeArrowheads="1"/>
          </p:cNvSpPr>
          <p:nvPr/>
        </p:nvSpPr>
        <p:spPr bwMode="auto">
          <a:xfrm>
            <a:off x="29668218" y="4623684"/>
            <a:ext cx="12809542" cy="131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de-DE" sz="3600" dirty="0"/>
              <a:t>Eigener Text</a:t>
            </a:r>
          </a:p>
          <a:p>
            <a:pPr marL="457200" indent="-457200">
              <a:spcBef>
                <a:spcPct val="20000"/>
              </a:spcBef>
            </a:pPr>
            <a:endParaRPr lang="de-DE" sz="3600" dirty="0"/>
          </a:p>
        </p:txBody>
      </p:sp>
      <p:sp>
        <p:nvSpPr>
          <p:cNvPr id="2071" name="Text Box 175"/>
          <p:cNvSpPr txBox="1">
            <a:spLocks noChangeArrowheads="1"/>
          </p:cNvSpPr>
          <p:nvPr/>
        </p:nvSpPr>
        <p:spPr bwMode="auto">
          <a:xfrm>
            <a:off x="29668218" y="20272124"/>
            <a:ext cx="128095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de-DE" sz="4000" dirty="0"/>
              <a:t>Eigener Text</a:t>
            </a:r>
          </a:p>
        </p:txBody>
      </p:sp>
      <p:sp>
        <p:nvSpPr>
          <p:cNvPr id="2224" name="Text Box 176"/>
          <p:cNvSpPr txBox="1">
            <a:spLocks noChangeArrowheads="1"/>
          </p:cNvSpPr>
          <p:nvPr/>
        </p:nvSpPr>
        <p:spPr bwMode="auto">
          <a:xfrm>
            <a:off x="14394182" y="6754755"/>
            <a:ext cx="14091169" cy="700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de-DE" sz="4400" b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Diagrammtitel</a:t>
            </a:r>
            <a:endParaRPr lang="de-DE" sz="4400" b="1" u="sng" dirty="0"/>
          </a:p>
        </p:txBody>
      </p:sp>
      <p:sp>
        <p:nvSpPr>
          <p:cNvPr id="2227" name="Text Box 179"/>
          <p:cNvSpPr txBox="1">
            <a:spLocks noChangeArrowheads="1"/>
          </p:cNvSpPr>
          <p:nvPr/>
        </p:nvSpPr>
        <p:spPr bwMode="auto">
          <a:xfrm>
            <a:off x="14391937" y="15819437"/>
            <a:ext cx="14093414" cy="2022092"/>
          </a:xfrm>
          <a:prstGeom prst="rect">
            <a:avLst/>
          </a:prstGeom>
          <a:solidFill>
            <a:srgbClr val="FFFFCD"/>
          </a:solidFill>
          <a:ln w="38100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bIns="91440">
            <a:spAutoFit/>
          </a:bodyPr>
          <a:lstStyle>
            <a:lvl1pPr marL="461963" indent="-461963">
              <a:defRPr>
                <a:solidFill>
                  <a:schemeClr val="tx1"/>
                </a:solidFill>
                <a:latin typeface="Arial" charset="0"/>
              </a:defRPr>
            </a:lvl1pPr>
            <a:lvl2pPr marL="576263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defRPr/>
            </a:pPr>
            <a:r>
              <a:rPr lang="de-DE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Wesentliche Punkte</a:t>
            </a:r>
          </a:p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de-DE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Punkt1</a:t>
            </a:r>
          </a:p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de-DE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Punkt 2</a:t>
            </a:r>
          </a:p>
        </p:txBody>
      </p:sp>
      <p:sp>
        <p:nvSpPr>
          <p:cNvPr id="2075" name="Text Box 180"/>
          <p:cNvSpPr txBox="1">
            <a:spLocks noChangeArrowheads="1"/>
          </p:cNvSpPr>
          <p:nvPr/>
        </p:nvSpPr>
        <p:spPr bwMode="auto">
          <a:xfrm>
            <a:off x="14394182" y="20739208"/>
            <a:ext cx="1409116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de-DE" sz="3600" dirty="0"/>
              <a:t>Eigener Text. </a:t>
            </a:r>
          </a:p>
        </p:txBody>
      </p:sp>
      <p:graphicFrame>
        <p:nvGraphicFramePr>
          <p:cNvPr id="32" name="Object 1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5513092"/>
              </p:ext>
            </p:extLst>
          </p:nvPr>
        </p:nvGraphicFramePr>
        <p:xfrm>
          <a:off x="14593121" y="7217623"/>
          <a:ext cx="13628199" cy="7284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31319836-3B16-41A4-9FB9-506365D30328}"/>
              </a:ext>
            </a:extLst>
          </p:cNvPr>
          <p:cNvSpPr txBox="1"/>
          <p:nvPr/>
        </p:nvSpPr>
        <p:spPr>
          <a:xfrm>
            <a:off x="320969" y="345215"/>
            <a:ext cx="5574140" cy="233910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8000" dirty="0"/>
              <a:t>LOGO</a:t>
            </a:r>
          </a:p>
          <a:p>
            <a:pPr algn="ctr"/>
            <a:r>
              <a:rPr lang="de-DE" sz="6600" dirty="0"/>
              <a:t>der Institution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C8E0B8E4-B380-4B50-9AA8-62849DB6CBD7}"/>
              </a:ext>
            </a:extLst>
          </p:cNvPr>
          <p:cNvSpPr txBox="1"/>
          <p:nvPr/>
        </p:nvSpPr>
        <p:spPr>
          <a:xfrm>
            <a:off x="36899129" y="373935"/>
            <a:ext cx="5574140" cy="233910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8000" dirty="0"/>
              <a:t>LOGO</a:t>
            </a:r>
          </a:p>
          <a:p>
            <a:pPr algn="ctr"/>
            <a:r>
              <a:rPr lang="de-DE" sz="6600" dirty="0"/>
              <a:t>der Institution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Benutzerdefiniert</PresentationFormat>
  <Paragraphs>30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PowerPoint-Präsentation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Beispielvorlage A0 quer</dc:title>
  <dc:creator>PHT</dc:creator>
  <cp:lastModifiedBy>Dietmar Knitel</cp:lastModifiedBy>
  <cp:revision>4</cp:revision>
  <cp:lastPrinted>2006-08-04T02:22:52Z</cp:lastPrinted>
  <dcterms:created xsi:type="dcterms:W3CDTF">2004-07-27T19:46:06Z</dcterms:created>
  <dcterms:modified xsi:type="dcterms:W3CDTF">2021-12-03T08:31:04Z</dcterms:modified>
</cp:coreProperties>
</file>